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chr dah along with … we’re gonna present Why? Let me tell you a real story</a:t>
            </a:r>
            <a:br>
              <a:rPr lang="en-GB"/>
            </a:br>
            <a:r>
              <a:rPr lang="en-GB"/>
              <a:t>Bonjour je me presente, je m’appele christian et voici mes collegues Coline et Ziad</a:t>
            </a:r>
            <a:endParaRPr/>
          </a:p>
          <a:p>
            <a:pPr indent="0" lvl="0" marL="0" rtl="0" algn="l">
              <a:spcBef>
                <a:spcPts val="0"/>
              </a:spcBef>
              <a:spcAft>
                <a:spcPts val="0"/>
              </a:spcAft>
              <a:buNone/>
            </a:pPr>
            <a:r>
              <a:rPr lang="en-GB"/>
              <a:t>Ojd on va vous presenter notre projet de PIR sur une application de la blockchain dans le domaine du stockage des donnée des localisation des satellites et debris spatiaux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a4ed6c0a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a4ed6c0a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Cependant puisque la blockchain est publique, les données le sont aussi! Et pour des startups juste donné leurs informations pour le benefice de l’humanite n’est pas une solution viable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a4ed6c0a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a4ed6c0a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C’est pour cela on a introduit dans notre PIR un petit detour au systeme Trusat.</a:t>
            </a:r>
            <a:br>
              <a:rPr lang="en-GB"/>
            </a:br>
            <a:r>
              <a:rPr lang="en-GB"/>
              <a:t> </a:t>
            </a:r>
            <a:endParaRPr/>
          </a:p>
          <a:p>
            <a:pPr indent="0" lvl="0" marL="0" rtl="0" algn="l">
              <a:spcBef>
                <a:spcPts val="0"/>
              </a:spcBef>
              <a:spcAft>
                <a:spcPts val="0"/>
              </a:spcAft>
              <a:buNone/>
            </a:pPr>
            <a:r>
              <a:rPr lang="en-GB"/>
              <a:t>Au lieu de mettre les données tel quels sont dans la blockchain on les chiffres, on les stockes, on vends les clefs des dechiffrement pour ce qui sont interesse a accede a nos donnee, et enfin pour remonter a notre systeme trusat,</a:t>
            </a:r>
            <a:endParaRPr/>
          </a:p>
          <a:p>
            <a:pPr indent="0" lvl="0" marL="0" rtl="0" algn="l">
              <a:spcBef>
                <a:spcPts val="0"/>
              </a:spcBef>
              <a:spcAft>
                <a:spcPts val="0"/>
              </a:spcAft>
              <a:buNone/>
            </a:pPr>
            <a:r>
              <a:rPr lang="en-GB"/>
              <a:t>Apres un bout de temps, quand les données ne sont plus interessante a vendre, on devoile la clefs de dechiffrement publiquement afin que tout le monde est access et afin qu’on soit evalue par le systeme de reputation de Trusat.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Mais ce systeme n’est pas aussi facile d’implementer, et ces Ziad qui va vous expliquer le mecanisme derrière.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a4ed6c0aa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a4ed6c0a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-Symmetric encryption</a:t>
            </a:r>
            <a:endParaRPr/>
          </a:p>
          <a:p>
            <a:pPr indent="0" lvl="0" marL="0" rtl="0" algn="l">
              <a:spcBef>
                <a:spcPts val="0"/>
              </a:spcBef>
              <a:spcAft>
                <a:spcPts val="0"/>
              </a:spcAft>
              <a:buNone/>
            </a:pPr>
            <a:r>
              <a:rPr lang="en-GB"/>
              <a:t>-Fast and easy to compute (available on solidity)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a4ed6c0a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a4ed6c0aa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-Fast and easy to compute (available on solidity)</a:t>
            </a:r>
            <a:endParaRPr/>
          </a:p>
          <a:p>
            <a:pPr indent="0" lvl="0" marL="0" rtl="0" algn="l">
              <a:spcBef>
                <a:spcPts val="0"/>
              </a:spcBef>
              <a:spcAft>
                <a:spcPts val="0"/>
              </a:spcAft>
              <a:buNone/>
            </a:pPr>
            <a:r>
              <a:rPr lang="en-GB"/>
              <a:t>-BUT symmetric… need for an assymetric verification scheme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ad4dda7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ad4dda7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ad4dda7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ad4dda7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ad4dda79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ad4dda79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ad4dda79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ad4dda79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ad4dda79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ad4dda79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ad4dda79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ad4dda79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a4ed6c0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a4ed6c0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Avant de rentrer dans le vif du sujet et comprendre la problematiqueje vais vous raconter une histoire qui s’est passé assez récemment</a:t>
            </a:r>
            <a:endParaRPr/>
          </a:p>
          <a:p>
            <a:pPr indent="0" lvl="0" marL="0" rtl="0" algn="l">
              <a:spcBef>
                <a:spcPts val="0"/>
              </a:spcBef>
              <a:spcAft>
                <a:spcPts val="0"/>
              </a:spcAft>
              <a:buNone/>
            </a:pPr>
            <a:r>
              <a:rPr lang="en-GB"/>
              <a:t>En septembre 2019 donc moins d’un an, un satellite spaceX nommé starlink 44 a fait des maneuvres pour changer d’orbit. Cette maneuvre a causé un risque de collision avec Aeolus, un satellite de l’ESA.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Naturellement quand deux satellites ont une probabilité de 1/10 000 qu’est qu’on fait? Eh bien on envoie des emails pour coordonner les maneuvres, et c’est ce que l’ESA a fait.</a:t>
            </a:r>
            <a:br>
              <a:rPr lang="en-GB"/>
            </a:br>
            <a:r>
              <a:rPr lang="en-GB"/>
              <a:t>Mais d’après un bug dans le système de trillage des emails de spams, SpaceX n’a pas vu l’Alerte.</a:t>
            </a:r>
            <a:br>
              <a:rPr lang="en-GB"/>
            </a:br>
            <a:br>
              <a:rPr lang="en-GB"/>
            </a:br>
            <a:r>
              <a:rPr lang="en-GB"/>
              <a:t>Et dans un interview avec un des officiels de l’ESA, on sait qu’a un point, l’agence spatiale a considéré de contacter spaceX à travers le service clientèle, mais en fin de compte Aeolus a fait des maneuvres pour eviter tous risque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ad4dda79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ad4dda79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ad4dda79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ad4dda79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a4ed6c0a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a4ed6c0a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8a4ed6c0a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a4ed6c0a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8a4ed6c0aa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a4ed6c0aa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8a4ed6c0aa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a4ed6c0aa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8a4ed6c0a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a4ed6c0a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8b5fb0c8b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8b5fb0c8b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8a4ed6c0aa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8a4ed6c0aa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8b5fb0c8b7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b5fb0c8b7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b5fb0c8b7_2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b5fb0c8b7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Avant de rentrer dans le vif du sujet et comprendre la problematiqueje vais vous raconter une histoire qui s’est passé assez récemment</a:t>
            </a:r>
            <a:endParaRPr/>
          </a:p>
          <a:p>
            <a:pPr indent="0" lvl="0" marL="0" rtl="0" algn="l">
              <a:spcBef>
                <a:spcPts val="0"/>
              </a:spcBef>
              <a:spcAft>
                <a:spcPts val="0"/>
              </a:spcAft>
              <a:buNone/>
            </a:pPr>
            <a:r>
              <a:rPr lang="en-GB"/>
              <a:t>En septembre 2019 donc moins d’un an, un satellite spaceX nommé starlink 44 a fait des maneuvres pour changer d’orbit. Cette maneuvre a causé un risque de collision avec Aeolus, un satellite de l’ESA.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Naturellement quand deux satellites ont une probabilité de 1/10 000 qu’est qu’on fait? Eh bien on envoie des emails pour coordonner les maneuvres, et c’est ce que l’ESA a fait.</a:t>
            </a:r>
            <a:br>
              <a:rPr lang="en-GB"/>
            </a:br>
            <a:r>
              <a:rPr lang="en-GB"/>
              <a:t>Mais d’après un bug dans le système de trillage des emails de spams, SpaceX n’a pas vu l’Alerte.</a:t>
            </a:r>
            <a:br>
              <a:rPr lang="en-GB"/>
            </a:br>
            <a:br>
              <a:rPr lang="en-GB"/>
            </a:br>
            <a:r>
              <a:rPr lang="en-GB"/>
              <a:t>Et dans un interview avec un des officiels de l’ESA, on sait qu’a un point, l’agence spatiale a considéré de contacter spaceX à travers le service clientèle, mais en fin de compte Aeolus a fait des maneuvres pour eviter tous risque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8b5fb0c8b7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8b5fb0c8b7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b5fb0c8b7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b5fb0c8b7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8b5fb0c8b7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b5fb0c8b7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8a4ed6c0aa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a4ed6c0aa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8a4ed6c0a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a4ed6c0a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8a4ed6c0a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a4ed6c0a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8a4ed6c0a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a4ed6c0a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8b5fb0c8b7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b5fb0c8b7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8b5fb0c8b7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b5fb0c8b7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8b5fb0c8b7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8b5fb0c8b7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a3a899c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a3a899c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 incident pareil fait rire et penser un peu, mais en realite si ce phenomène se reproduit mais avec une mauvaise fin, l’histoire de l’homme et l’exploration spatiale peut avoir fin</a:t>
            </a:r>
            <a:br>
              <a:rPr lang="en-GB"/>
            </a:br>
            <a:br>
              <a:rPr lang="en-GB"/>
            </a:br>
            <a:r>
              <a:rPr lang="en-GB"/>
              <a:t>En fevrier 2009 deux satellites de communication Russe Iridium 33 et Kosmos 2251 se sont heurté et ont généré 2000 objects </a:t>
            </a:r>
            <a:r>
              <a:rPr lang="en-GB"/>
              <a:t>trackable </a:t>
            </a:r>
            <a:r>
              <a:rPr lang="en-GB"/>
              <a:t> &gt; 10 cm et plus de 8 million de fragements non trackable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leur tour ces memes debris pouvaient heurté d’autres satellites et reproduire plus de debris et ainsi enchainé une serie de collision. C’est ce qu’on appele le syndrome de Kessler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8b5fb0c8b7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8b5fb0c8b7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8a4ed6c0a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a4ed6c0a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8a4ed6c0a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8a4ed6c0a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8a4ed6c0a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a4ed6c0a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8ad4dda79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ad4dda79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8b5fb0c8b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8b5fb0c8b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8b5fb0c8b7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b5fb0c8b7_2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8b5fb0c8b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8b5fb0c8b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8b5fb0c8b7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8b5fb0c8b7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8b5fb0c8b7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8b5fb0c8b7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a4ed6c0a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a4ed6c0a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Une autre histoire aussi interessante pour la comprehension de la problematique:</a:t>
            </a:r>
            <a:endParaRPr/>
          </a:p>
          <a:p>
            <a:pPr indent="0" lvl="0" marL="0" rtl="0" algn="l">
              <a:spcBef>
                <a:spcPts val="0"/>
              </a:spcBef>
              <a:spcAft>
                <a:spcPts val="0"/>
              </a:spcAft>
              <a:buNone/>
            </a:pPr>
            <a:r>
              <a:rPr lang="en-GB"/>
              <a:t>En 1996, un satellite militaire francais appelé </a:t>
            </a:r>
            <a:r>
              <a:rPr lang="en-GB"/>
              <a:t>Cerise a perdu communication avec la terre. Dans ce temps l’espace n’etait pas trop accessbile et seulement les etats unis avait la capacite de tracker les objets spatiaux</a:t>
            </a:r>
            <a:endParaRPr/>
          </a:p>
          <a:p>
            <a:pPr indent="0" lvl="0" marL="0" rtl="0" algn="l">
              <a:spcBef>
                <a:spcPts val="0"/>
              </a:spcBef>
              <a:spcAft>
                <a:spcPts val="0"/>
              </a:spcAft>
              <a:buNone/>
            </a:pPr>
            <a:r>
              <a:rPr lang="en-GB"/>
              <a:t>D’après leur histoire, les americains ont dit qu’un debris prevenant d’une fusee Arianne avait heurte le satellite Cerise.</a:t>
            </a:r>
            <a:br>
              <a:rPr lang="en-GB"/>
            </a:br>
            <a:r>
              <a:rPr lang="en-GB"/>
              <a:t>Le gouvernement francais n’ayant pas de moyen de verifier le fait, a decide après cet incident de lancer son propre systeme de trackage.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Malheureusement à ce jour, les communications entre les grandes agences spatiales sont rares et chaque pays puissant a ses propres moyens de tracker les objets spatiaux.</a:t>
            </a:r>
            <a:br>
              <a:rPr lang="en-GB"/>
            </a:br>
            <a:endParaRPr/>
          </a:p>
          <a:p>
            <a:pPr indent="0" lvl="0" marL="0" rtl="0" algn="l">
              <a:spcBef>
                <a:spcPts val="0"/>
              </a:spcBef>
              <a:spcAft>
                <a:spcPts val="0"/>
              </a:spcAft>
              <a:buNone/>
            </a:pPr>
            <a:r>
              <a:rPr lang="en-GB"/>
              <a:t>Tout le monde veut acceder a l’espace mais personne veut assumer les responsabilites.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Mais pour les pays n’ayant pas les moyens que pour des cubesats comment seront proteges?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8b5fb0c8b7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8b5fb0c8b7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8b5fb0c8b7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8b5fb0c8b7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8b5fb0c8b7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8b5fb0c8b7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8b5fb0c8b7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b5fb0c8b7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8b5fb0c8b7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8b5fb0c8b7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8b5fb0c8b7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8b5fb0c8b7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8b5fb0c8b7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b5fb0c8b7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8b5fb0c8b7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b5fb0c8b7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8b5fb0c8b7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8b5fb0c8b7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8b5fb0c8b7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b5fb0c8b7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a4ed6c0a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a4ed6c0a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t>Heureusement, l’idée de la privatisation du trackage de l’espace se developpe de plus en plus, et en effet il y’a eu des startups comme LeoLabs et northstar qui ont leve des millions lors de leur lancement pour se mettre dans ce secteur et tracker beaucoup plus d’objets qu’on pouvait avant</a:t>
            </a: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8b5fb0c8b7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b5fb0c8b7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b5fb0c8b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b5fb0c8b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Mais alors la question se pose toujours, comment augmenter la transparence et la cooperabilite des acteurs spatiaux aux niveaux des données?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a4ed6c0a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a4ed6c0a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t>La solution peut se trouver en utilisant une blockchain publique. Pour en comprendre plus je vais definir vite fait c’est quoi</a:t>
            </a:r>
            <a:endParaRPr sz="1800"/>
          </a:p>
          <a:p>
            <a:pPr indent="0" lvl="0" marL="0" rtl="0" algn="l">
              <a:lnSpc>
                <a:spcPct val="115000"/>
              </a:lnSpc>
              <a:spcBef>
                <a:spcPts val="1600"/>
              </a:spcBef>
              <a:spcAft>
                <a:spcPts val="0"/>
              </a:spcAft>
              <a:buNone/>
            </a:pPr>
            <a:r>
              <a:rPr lang="en-GB" sz="1800"/>
              <a:t>Une blockchain publique est simplement une base de donnée commune. Ses caracteristiques sont les suivants:</a:t>
            </a:r>
            <a:endParaRPr sz="1800"/>
          </a:p>
          <a:p>
            <a:pPr indent="0" lvl="0" marL="0" rtl="0" algn="l">
              <a:lnSpc>
                <a:spcPct val="115000"/>
              </a:lnSpc>
              <a:spcBef>
                <a:spcPts val="1600"/>
              </a:spcBef>
              <a:spcAft>
                <a:spcPts val="0"/>
              </a:spcAft>
              <a:buNone/>
            </a:pPr>
            <a:r>
              <a:rPr lang="en-GB" sz="1800"/>
              <a:t>Elle est </a:t>
            </a:r>
            <a:r>
              <a:rPr lang="en-GB" sz="1800"/>
              <a:t>accessbile a tout le monde</a:t>
            </a:r>
            <a:br>
              <a:rPr lang="en-GB" sz="1800"/>
            </a:br>
            <a:r>
              <a:rPr lang="en-GB" sz="1800"/>
              <a:t>Une fois une donnée est mis, un acteur malicieux ne peut pas la changer aussi facilement</a:t>
            </a:r>
            <a:endParaRPr sz="1800"/>
          </a:p>
          <a:p>
            <a:pPr indent="0" lvl="0" marL="0" rtl="0" algn="l">
              <a:lnSpc>
                <a:spcPct val="115000"/>
              </a:lnSpc>
              <a:spcBef>
                <a:spcPts val="1600"/>
              </a:spcBef>
              <a:spcAft>
                <a:spcPts val="0"/>
              </a:spcAft>
              <a:buNone/>
            </a:pPr>
            <a:r>
              <a:rPr lang="en-GB" sz="1800"/>
              <a:t>Il y’a un mechanism de consensus et de verification qui assure que pas n’importe qu’elle donné soit stocker</a:t>
            </a:r>
            <a:br>
              <a:rPr lang="en-GB" sz="1800"/>
            </a:br>
            <a:br>
              <a:rPr lang="en-GB" sz="1800"/>
            </a:br>
            <a:r>
              <a:rPr lang="en-GB" sz="1800"/>
              <a:t>Et une caracteristique un peut speciale d’une blockchain appele Ethereum c’est qu’on peut telecharger des bouts de codes appele des smarts contracts qui guarantissent la meme sortie pour des donnes et des entres bien definis</a:t>
            </a:r>
            <a:endParaRPr sz="1800"/>
          </a:p>
          <a:p>
            <a:pPr indent="0" lvl="0" marL="0" rtl="0" algn="l">
              <a:lnSpc>
                <a:spcPct val="115000"/>
              </a:lnSpc>
              <a:spcBef>
                <a:spcPts val="1600"/>
              </a:spcBef>
              <a:spcAft>
                <a:spcPts val="0"/>
              </a:spcAft>
              <a:buNone/>
            </a:pPr>
            <a:r>
              <a:t/>
            </a:r>
            <a:endParaRPr sz="1800"/>
          </a:p>
          <a:p>
            <a:pPr indent="0" lvl="0" marL="0" rtl="0" algn="l">
              <a:lnSpc>
                <a:spcPct val="115000"/>
              </a:lnSpc>
              <a:spcBef>
                <a:spcPts val="1600"/>
              </a:spcBef>
              <a:spcAft>
                <a:spcPts val="0"/>
              </a:spcAft>
              <a:buNone/>
            </a:pPr>
            <a:r>
              <a:t/>
            </a:r>
            <a:endParaRPr sz="1800"/>
          </a:p>
          <a:p>
            <a:pPr indent="0" lvl="0" marL="0" rtl="0" algn="l">
              <a:lnSpc>
                <a:spcPct val="115000"/>
              </a:lnSpc>
              <a:spcBef>
                <a:spcPts val="1600"/>
              </a:spcBef>
              <a:spcAft>
                <a:spcPts val="0"/>
              </a:spcAft>
              <a:buNone/>
            </a:pPr>
            <a:r>
              <a:t/>
            </a:r>
            <a:endParaRPr sz="1800"/>
          </a:p>
          <a:p>
            <a:pPr indent="0" lvl="0" marL="0" rtl="0" algn="l">
              <a:lnSpc>
                <a:spcPct val="115000"/>
              </a:lnSpc>
              <a:spcBef>
                <a:spcPts val="1600"/>
              </a:spcBef>
              <a:spcAft>
                <a:spcPts val="1600"/>
              </a:spcAft>
              <a:buNone/>
            </a:pPr>
            <a:br>
              <a:rPr lang="en-GB" sz="1800"/>
            </a:br>
            <a:r>
              <a:rPr lang="en-GB" sz="1800"/>
              <a:t>Why is it good: history, can be updated by anyone, decentralised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a4ed6c0a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a4ed6c0a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Pour notre problematique d’augmenter la cooperabilite et la transparence entre les agences spatiales, la blockchain presente les specificite rechercher:</a:t>
            </a:r>
            <a:br>
              <a:rPr lang="en-GB"/>
            </a:br>
            <a:r>
              <a:rPr lang="en-GB"/>
              <a:t>Une base de donnee accessbile a tout le monde, pour les grands et petits acteurs</a:t>
            </a:r>
            <a:br>
              <a:rPr lang="en-GB"/>
            </a:br>
            <a:r>
              <a:rPr lang="en-GB"/>
              <a:t>Une base de donnee immuable qui stock l’histoire des debris qui peut etre utile d’y remonter en cas de collision</a:t>
            </a:r>
            <a:endParaRPr/>
          </a:p>
          <a:p>
            <a:pPr indent="0" lvl="0" marL="0" rtl="0" algn="l">
              <a:spcBef>
                <a:spcPts val="0"/>
              </a:spcBef>
              <a:spcAft>
                <a:spcPts val="0"/>
              </a:spcAft>
              <a:buNone/>
            </a:pPr>
            <a:r>
              <a:rPr lang="en-GB"/>
              <a:t>Un mecanisme de consensus qui assure les données mis sont correctes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D’ailleurs c’est ce que le projet Trusage envisage a faire sur la blockchain Ethereum. Leur idée et de laisser tout le monde donc des grandes agences et des individus a contribué au trackage des debris et les storé en telechargeant directement les données des senseurs ou en telechargeant des two line elements ou TLE, ça veut dire des coordonnée de position et de vitesse d’un debris.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Ces données sont ensuite evalué par un systeme de reputation bien complique et enfin stocker sur la block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3.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7.png"/><Relationship Id="rId9"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4.jpg"/><Relationship Id="rId7" Type="http://schemas.openxmlformats.org/officeDocument/2006/relationships/image" Target="../media/image14.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7oRC9dHKI9Y" TargetMode="External"/><Relationship Id="rId4" Type="http://schemas.openxmlformats.org/officeDocument/2006/relationships/image" Target="../media/image6.jpg"/><Relationship Id="rId5" Type="http://schemas.openxmlformats.org/officeDocument/2006/relationships/image" Target="../media/image14.pn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32.png"/><Relationship Id="rId6"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8.png"/><Relationship Id="rId6" Type="http://schemas.openxmlformats.org/officeDocument/2006/relationships/image" Target="../media/image10.jpg"/><Relationship Id="rId7" Type="http://schemas.openxmlformats.org/officeDocument/2006/relationships/image" Target="../media/image3.png"/><Relationship Id="rId8"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69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Depreciation Contract</a:t>
            </a:r>
            <a:endParaRPr/>
          </a:p>
        </p:txBody>
      </p:sp>
      <p:sp>
        <p:nvSpPr>
          <p:cNvPr id="55" name="Google Shape;55;p13"/>
          <p:cNvSpPr txBox="1"/>
          <p:nvPr>
            <p:ph idx="1" type="subTitle"/>
          </p:nvPr>
        </p:nvSpPr>
        <p:spPr>
          <a:xfrm>
            <a:off x="367800" y="2282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Blockchain for Depreciative Space Tracking Data</a:t>
            </a:r>
            <a:endParaRPr/>
          </a:p>
        </p:txBody>
      </p:sp>
      <p:sp>
        <p:nvSpPr>
          <p:cNvPr id="56" name="Google Shape;56;p13"/>
          <p:cNvSpPr txBox="1"/>
          <p:nvPr/>
        </p:nvSpPr>
        <p:spPr>
          <a:xfrm>
            <a:off x="6282900" y="3984000"/>
            <a:ext cx="2861100" cy="11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El Dahdah </a:t>
            </a:r>
            <a:r>
              <a:rPr lang="en-GB">
                <a:solidFill>
                  <a:srgbClr val="FFFFFF"/>
                </a:solidFill>
              </a:rPr>
              <a:t>Christian</a:t>
            </a:r>
            <a:endParaRPr>
              <a:solidFill>
                <a:srgbClr val="FFFFFF"/>
              </a:solidFill>
            </a:endParaRPr>
          </a:p>
          <a:p>
            <a:pPr indent="0" lvl="0" marL="0" rtl="0" algn="l">
              <a:spcBef>
                <a:spcPts val="0"/>
              </a:spcBef>
              <a:spcAft>
                <a:spcPts val="0"/>
              </a:spcAft>
              <a:buNone/>
            </a:pPr>
            <a:r>
              <a:rPr lang="en-GB">
                <a:solidFill>
                  <a:srgbClr val="FFFFFF"/>
                </a:solidFill>
              </a:rPr>
              <a:t>van Leeuwen Coline</a:t>
            </a:r>
            <a:endParaRPr>
              <a:solidFill>
                <a:srgbClr val="FFFFFF"/>
              </a:solidFill>
            </a:endParaRPr>
          </a:p>
          <a:p>
            <a:pPr indent="0" lvl="0" marL="0" rtl="0" algn="l">
              <a:spcBef>
                <a:spcPts val="0"/>
              </a:spcBef>
              <a:spcAft>
                <a:spcPts val="0"/>
              </a:spcAft>
              <a:buNone/>
            </a:pPr>
            <a:r>
              <a:rPr lang="en-GB">
                <a:solidFill>
                  <a:srgbClr val="FFFFFF"/>
                </a:solidFill>
              </a:rPr>
              <a:t>Kheil Ziad</a:t>
            </a:r>
            <a:endParaRPr>
              <a:solidFill>
                <a:srgbClr val="FFFFFF"/>
              </a:solidFill>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 name="Google Shape;58;p13"/>
          <p:cNvSpPr txBox="1"/>
          <p:nvPr/>
        </p:nvSpPr>
        <p:spPr>
          <a:xfrm>
            <a:off x="0" y="3984000"/>
            <a:ext cx="2861100" cy="11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 </a:t>
            </a:r>
            <a:endParaRPr>
              <a:solidFill>
                <a:srgbClr val="FFFFFF"/>
              </a:solidFill>
            </a:endParaRPr>
          </a:p>
          <a:p>
            <a:pPr indent="0" lvl="0" marL="0" rtl="0" algn="r">
              <a:spcBef>
                <a:spcPts val="0"/>
              </a:spcBef>
              <a:spcAft>
                <a:spcPts val="0"/>
              </a:spcAft>
              <a:buNone/>
            </a:pPr>
            <a:r>
              <a:rPr lang="en-GB">
                <a:solidFill>
                  <a:srgbClr val="FFFFFF"/>
                </a:solidFill>
              </a:rPr>
              <a:t>Feb - June 2020</a:t>
            </a:r>
            <a:endParaRPr>
              <a:solidFill>
                <a:srgbClr val="FFFFFF"/>
              </a:solidFill>
            </a:endParaRPr>
          </a:p>
        </p:txBody>
      </p:sp>
      <p:grpSp>
        <p:nvGrpSpPr>
          <p:cNvPr id="59" name="Google Shape;59;p13"/>
          <p:cNvGrpSpPr/>
          <p:nvPr/>
        </p:nvGrpSpPr>
        <p:grpSpPr>
          <a:xfrm>
            <a:off x="388900" y="4916025"/>
            <a:ext cx="8136900" cy="140700"/>
            <a:chOff x="388900" y="4916025"/>
            <a:chExt cx="8136900" cy="140700"/>
          </a:xfrm>
        </p:grpSpPr>
        <p:sp>
          <p:nvSpPr>
            <p:cNvPr id="60" name="Google Shape;60;p13"/>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311700" y="275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Alice, Bob… and Eve</a:t>
            </a:r>
            <a:endParaRPr/>
          </a:p>
        </p:txBody>
      </p:sp>
      <p:sp>
        <p:nvSpPr>
          <p:cNvPr id="189" name="Google Shape;189;p22"/>
          <p:cNvSpPr txBox="1"/>
          <p:nvPr>
            <p:ph idx="1" type="body"/>
          </p:nvPr>
        </p:nvSpPr>
        <p:spPr>
          <a:xfrm>
            <a:off x="630700" y="947925"/>
            <a:ext cx="8692800" cy="74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Blockchain = Public Ledger </a:t>
            </a:r>
            <a:endParaRPr/>
          </a:p>
        </p:txBody>
      </p:sp>
      <p:sp>
        <p:nvSpPr>
          <p:cNvPr id="190" name="Google Shape;1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91" name="Google Shape;191;p22"/>
          <p:cNvPicPr preferRelativeResize="0"/>
          <p:nvPr/>
        </p:nvPicPr>
        <p:blipFill>
          <a:blip r:embed="rId3">
            <a:alphaModFix/>
          </a:blip>
          <a:stretch>
            <a:fillRect/>
          </a:stretch>
        </p:blipFill>
        <p:spPr>
          <a:xfrm>
            <a:off x="225600" y="737900"/>
            <a:ext cx="2301225" cy="4178125"/>
          </a:xfrm>
          <a:prstGeom prst="rect">
            <a:avLst/>
          </a:prstGeom>
          <a:noFill/>
          <a:ln>
            <a:noFill/>
          </a:ln>
        </p:spPr>
      </p:pic>
      <p:sp>
        <p:nvSpPr>
          <p:cNvPr id="192" name="Google Shape;192;p22"/>
          <p:cNvSpPr txBox="1"/>
          <p:nvPr>
            <p:ph idx="1" type="body"/>
          </p:nvPr>
        </p:nvSpPr>
        <p:spPr>
          <a:xfrm>
            <a:off x="388900" y="1509175"/>
            <a:ext cx="8692800" cy="74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                       = </a:t>
            </a:r>
            <a:r>
              <a:rPr lang="en-GB" u="sng"/>
              <a:t>No secrets</a:t>
            </a:r>
            <a:r>
              <a:rPr lang="en-GB"/>
              <a:t>!</a:t>
            </a:r>
            <a:endParaRPr/>
          </a:p>
        </p:txBody>
      </p:sp>
      <p:sp>
        <p:nvSpPr>
          <p:cNvPr id="193" name="Google Shape;19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94" name="Google Shape;194;p22"/>
          <p:cNvGrpSpPr/>
          <p:nvPr/>
        </p:nvGrpSpPr>
        <p:grpSpPr>
          <a:xfrm>
            <a:off x="388900" y="4916025"/>
            <a:ext cx="8136900" cy="140700"/>
            <a:chOff x="388900" y="4916025"/>
            <a:chExt cx="8136900" cy="140700"/>
          </a:xfrm>
        </p:grpSpPr>
        <p:sp>
          <p:nvSpPr>
            <p:cNvPr id="195" name="Google Shape;195;p22"/>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8" name="Google Shape;198;p22"/>
          <p:cNvPicPr preferRelativeResize="0"/>
          <p:nvPr/>
        </p:nvPicPr>
        <p:blipFill>
          <a:blip r:embed="rId4">
            <a:alphaModFix/>
          </a:blip>
          <a:stretch>
            <a:fillRect/>
          </a:stretch>
        </p:blipFill>
        <p:spPr>
          <a:xfrm rot="-2699950">
            <a:off x="2701054" y="4722387"/>
            <a:ext cx="786849" cy="442015"/>
          </a:xfrm>
          <a:prstGeom prst="rect">
            <a:avLst/>
          </a:prstGeom>
          <a:noFill/>
          <a:ln>
            <a:noFill/>
          </a:ln>
        </p:spPr>
      </p:pic>
      <p:pic>
        <p:nvPicPr>
          <p:cNvPr id="199" name="Google Shape;199;p22"/>
          <p:cNvPicPr preferRelativeResize="0"/>
          <p:nvPr/>
        </p:nvPicPr>
        <p:blipFill>
          <a:blip r:embed="rId5">
            <a:alphaModFix/>
          </a:blip>
          <a:stretch>
            <a:fillRect/>
          </a:stretch>
        </p:blipFill>
        <p:spPr>
          <a:xfrm rot="2444034">
            <a:off x="2106043" y="4674789"/>
            <a:ext cx="648013" cy="6231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grpSp>
        <p:nvGrpSpPr>
          <p:cNvPr id="204" name="Google Shape;204;p23"/>
          <p:cNvGrpSpPr/>
          <p:nvPr/>
        </p:nvGrpSpPr>
        <p:grpSpPr>
          <a:xfrm>
            <a:off x="388900" y="4916025"/>
            <a:ext cx="8136900" cy="140700"/>
            <a:chOff x="388900" y="4916025"/>
            <a:chExt cx="8136900" cy="140700"/>
          </a:xfrm>
        </p:grpSpPr>
        <p:sp>
          <p:nvSpPr>
            <p:cNvPr id="205" name="Google Shape;205;p23"/>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3"/>
          <p:cNvSpPr txBox="1"/>
          <p:nvPr>
            <p:ph type="title"/>
          </p:nvPr>
        </p:nvSpPr>
        <p:spPr>
          <a:xfrm>
            <a:off x="5309179" y="157375"/>
            <a:ext cx="356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suggestion</a:t>
            </a:r>
            <a:endParaRPr/>
          </a:p>
        </p:txBody>
      </p:sp>
      <p:sp>
        <p:nvSpPr>
          <p:cNvPr id="209" name="Google Shape;20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10" name="Google Shape;210;p23"/>
          <p:cNvPicPr preferRelativeResize="0"/>
          <p:nvPr/>
        </p:nvPicPr>
        <p:blipFill>
          <a:blip r:embed="rId3">
            <a:alphaModFix/>
          </a:blip>
          <a:stretch>
            <a:fillRect/>
          </a:stretch>
        </p:blipFill>
        <p:spPr>
          <a:xfrm>
            <a:off x="1799276" y="160125"/>
            <a:ext cx="2532450" cy="4528225"/>
          </a:xfrm>
          <a:prstGeom prst="rect">
            <a:avLst/>
          </a:prstGeom>
          <a:noFill/>
          <a:ln>
            <a:noFill/>
          </a:ln>
        </p:spPr>
      </p:pic>
      <p:pic>
        <p:nvPicPr>
          <p:cNvPr id="211" name="Google Shape;211;p23"/>
          <p:cNvPicPr preferRelativeResize="0"/>
          <p:nvPr/>
        </p:nvPicPr>
        <p:blipFill>
          <a:blip r:embed="rId4">
            <a:alphaModFix/>
          </a:blip>
          <a:stretch>
            <a:fillRect/>
          </a:stretch>
        </p:blipFill>
        <p:spPr>
          <a:xfrm>
            <a:off x="4973400" y="806275"/>
            <a:ext cx="3361925" cy="3530950"/>
          </a:xfrm>
          <a:prstGeom prst="rect">
            <a:avLst/>
          </a:prstGeom>
          <a:noFill/>
          <a:ln>
            <a:noFill/>
          </a:ln>
        </p:spPr>
      </p:pic>
      <p:pic>
        <p:nvPicPr>
          <p:cNvPr id="212" name="Google Shape;212;p23"/>
          <p:cNvPicPr preferRelativeResize="0"/>
          <p:nvPr/>
        </p:nvPicPr>
        <p:blipFill>
          <a:blip r:embed="rId5">
            <a:alphaModFix/>
          </a:blip>
          <a:stretch>
            <a:fillRect/>
          </a:stretch>
        </p:blipFill>
        <p:spPr>
          <a:xfrm rot="-2699950">
            <a:off x="2738979" y="4703977"/>
            <a:ext cx="786849" cy="442015"/>
          </a:xfrm>
          <a:prstGeom prst="rect">
            <a:avLst/>
          </a:prstGeom>
          <a:noFill/>
          <a:ln>
            <a:noFill/>
          </a:ln>
        </p:spPr>
      </p:pic>
      <p:pic>
        <p:nvPicPr>
          <p:cNvPr id="213" name="Google Shape;213;p23"/>
          <p:cNvPicPr preferRelativeResize="0"/>
          <p:nvPr/>
        </p:nvPicPr>
        <p:blipFill>
          <a:blip r:embed="rId6">
            <a:alphaModFix/>
          </a:blip>
          <a:stretch>
            <a:fillRect/>
          </a:stretch>
        </p:blipFill>
        <p:spPr>
          <a:xfrm rot="2444034">
            <a:off x="2406118" y="4674789"/>
            <a:ext cx="648013" cy="6231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One Time Pad</a:t>
            </a:r>
            <a:endParaRPr/>
          </a:p>
        </p:txBody>
      </p:sp>
      <p:sp>
        <p:nvSpPr>
          <p:cNvPr id="219" name="Google Shape;219;p24"/>
          <p:cNvSpPr txBox="1"/>
          <p:nvPr>
            <p:ph idx="1" type="body"/>
          </p:nvPr>
        </p:nvSpPr>
        <p:spPr>
          <a:xfrm>
            <a:off x="311700" y="1152475"/>
            <a:ext cx="8520600" cy="45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Compute the XOR of two binary messages.</a:t>
            </a:r>
            <a:endParaRPr/>
          </a:p>
        </p:txBody>
      </p:sp>
      <p:sp>
        <p:nvSpPr>
          <p:cNvPr id="220" name="Google Shape;22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1" name="Google Shape;221;p24"/>
          <p:cNvPicPr preferRelativeResize="0"/>
          <p:nvPr/>
        </p:nvPicPr>
        <p:blipFill rotWithShape="1">
          <a:blip r:embed="rId3">
            <a:alphaModFix/>
          </a:blip>
          <a:srcRect b="23980" l="8493" r="32523" t="51654"/>
          <a:stretch/>
        </p:blipFill>
        <p:spPr>
          <a:xfrm>
            <a:off x="2850012" y="2403175"/>
            <a:ext cx="3443976" cy="1066975"/>
          </a:xfrm>
          <a:prstGeom prst="rect">
            <a:avLst/>
          </a:prstGeom>
          <a:noFill/>
          <a:ln>
            <a:noFill/>
          </a:ln>
        </p:spPr>
      </p:pic>
      <p:sp>
        <p:nvSpPr>
          <p:cNvPr id="222" name="Google Shape;22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3" name="Google Shape;223;p24"/>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4"/>
          <p:cNvPicPr preferRelativeResize="0"/>
          <p:nvPr/>
        </p:nvPicPr>
        <p:blipFill>
          <a:blip r:embed="rId4">
            <a:alphaModFix/>
          </a:blip>
          <a:stretch>
            <a:fillRect/>
          </a:stretch>
        </p:blipFill>
        <p:spPr>
          <a:xfrm rot="-2699950">
            <a:off x="5393404" y="4685602"/>
            <a:ext cx="786849" cy="442015"/>
          </a:xfrm>
          <a:prstGeom prst="rect">
            <a:avLst/>
          </a:prstGeom>
          <a:noFill/>
          <a:ln>
            <a:noFill/>
          </a:ln>
        </p:spPr>
      </p:pic>
      <p:pic>
        <p:nvPicPr>
          <p:cNvPr id="227" name="Google Shape;227;p24"/>
          <p:cNvPicPr preferRelativeResize="0"/>
          <p:nvPr/>
        </p:nvPicPr>
        <p:blipFill>
          <a:blip r:embed="rId5">
            <a:alphaModFix/>
          </a:blip>
          <a:stretch>
            <a:fillRect/>
          </a:stretch>
        </p:blipFill>
        <p:spPr>
          <a:xfrm rot="2444034">
            <a:off x="3015718" y="4674789"/>
            <a:ext cx="648013" cy="6231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One Time Pad</a:t>
            </a:r>
            <a:endParaRPr/>
          </a:p>
        </p:txBody>
      </p:sp>
      <p:sp>
        <p:nvSpPr>
          <p:cNvPr id="233" name="Google Shape;23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u="sng"/>
              <a:t>Only</a:t>
            </a:r>
            <a:r>
              <a:rPr lang="en-GB"/>
              <a:t> cryptographically secure encryption scheme.</a:t>
            </a:r>
            <a:endParaRPr/>
          </a:p>
          <a:p>
            <a:pPr indent="0" lvl="0" marL="0" rtl="0" algn="l">
              <a:spcBef>
                <a:spcPts val="1600"/>
              </a:spcBef>
              <a:spcAft>
                <a:spcPts val="0"/>
              </a:spcAft>
              <a:buNone/>
            </a:pPr>
            <a:r>
              <a:rPr lang="en-GB"/>
              <a:t>	</a:t>
            </a:r>
            <a:endParaRPr/>
          </a:p>
          <a:p>
            <a:pPr indent="-342900" lvl="0" marL="457200" rtl="0" algn="l">
              <a:spcBef>
                <a:spcPts val="1600"/>
              </a:spcBef>
              <a:spcAft>
                <a:spcPts val="0"/>
              </a:spcAft>
              <a:buSzPts val="1800"/>
              <a:buChar char="-"/>
            </a:pPr>
            <a:r>
              <a:rPr lang="en-GB"/>
              <a:t>Easy to compute : available in Solidity.</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But symmetric...</a:t>
            </a:r>
            <a:endParaRPr/>
          </a:p>
          <a:p>
            <a:pPr indent="0" lvl="0" marL="457200" rtl="0" algn="l">
              <a:spcBef>
                <a:spcPts val="1600"/>
              </a:spcBef>
              <a:spcAft>
                <a:spcPts val="1600"/>
              </a:spcAft>
              <a:buNone/>
            </a:pPr>
            <a:r>
              <a:t/>
            </a:r>
            <a:endParaRPr/>
          </a:p>
        </p:txBody>
      </p:sp>
      <p:sp>
        <p:nvSpPr>
          <p:cNvPr id="234" name="Google Shape;23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6" name="Google Shape;236;p25"/>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5"/>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240" name="Google Shape;240;p25"/>
          <p:cNvPicPr preferRelativeResize="0"/>
          <p:nvPr/>
        </p:nvPicPr>
        <p:blipFill>
          <a:blip r:embed="rId4">
            <a:alphaModFix/>
          </a:blip>
          <a:stretch>
            <a:fillRect/>
          </a:stretch>
        </p:blipFill>
        <p:spPr>
          <a:xfrm rot="2444034">
            <a:off x="3168118" y="4674789"/>
            <a:ext cx="648013" cy="6231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6"/>
          <p:cNvSpPr txBox="1"/>
          <p:nvPr/>
        </p:nvSpPr>
        <p:spPr>
          <a:xfrm>
            <a:off x="466175" y="1324350"/>
            <a:ext cx="45720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-Communicating safely on an unsecure public network.</a:t>
            </a:r>
            <a:endParaRPr/>
          </a:p>
        </p:txBody>
      </p:sp>
      <p:sp>
        <p:nvSpPr>
          <p:cNvPr id="246" name="Google Shape;246;p26"/>
          <p:cNvSpPr txBox="1"/>
          <p:nvPr/>
        </p:nvSpPr>
        <p:spPr>
          <a:xfrm>
            <a:off x="466175" y="2073850"/>
            <a:ext cx="45720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-Allows to have a shared secret with a peer, and no one else.</a:t>
            </a:r>
            <a:endParaRPr/>
          </a:p>
        </p:txBody>
      </p:sp>
      <p:sp>
        <p:nvSpPr>
          <p:cNvPr id="247" name="Google Shape;247;p26"/>
          <p:cNvSpPr txBox="1"/>
          <p:nvPr/>
        </p:nvSpPr>
        <p:spPr>
          <a:xfrm>
            <a:off x="466175" y="2860075"/>
            <a:ext cx="47679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-Based on finite cyclic groups Z/pZ, where p is a large prime.</a:t>
            </a:r>
            <a:endParaRPr/>
          </a:p>
        </p:txBody>
      </p:sp>
      <p:pic>
        <p:nvPicPr>
          <p:cNvPr id="248" name="Google Shape;248;p26"/>
          <p:cNvPicPr preferRelativeResize="0"/>
          <p:nvPr/>
        </p:nvPicPr>
        <p:blipFill>
          <a:blip r:embed="rId3">
            <a:alphaModFix/>
          </a:blip>
          <a:stretch>
            <a:fillRect/>
          </a:stretch>
        </p:blipFill>
        <p:spPr>
          <a:xfrm>
            <a:off x="5416375" y="1107800"/>
            <a:ext cx="3575226" cy="3476907"/>
          </a:xfrm>
          <a:prstGeom prst="rect">
            <a:avLst/>
          </a:prstGeom>
          <a:noFill/>
          <a:ln>
            <a:noFill/>
          </a:ln>
        </p:spPr>
      </p:pic>
      <p:sp>
        <p:nvSpPr>
          <p:cNvPr id="249" name="Google Shape;24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0" name="Google Shape;25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1" name="Google Shape;251;p26"/>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6"/>
          <p:cNvPicPr preferRelativeResize="0"/>
          <p:nvPr/>
        </p:nvPicPr>
        <p:blipFill>
          <a:blip r:embed="rId4">
            <a:alphaModFix/>
          </a:blip>
          <a:stretch>
            <a:fillRect/>
          </a:stretch>
        </p:blipFill>
        <p:spPr>
          <a:xfrm rot="-2699950">
            <a:off x="5393404" y="4685602"/>
            <a:ext cx="786849" cy="442015"/>
          </a:xfrm>
          <a:prstGeom prst="rect">
            <a:avLst/>
          </a:prstGeom>
          <a:noFill/>
          <a:ln>
            <a:noFill/>
          </a:ln>
        </p:spPr>
      </p:pic>
      <p:pic>
        <p:nvPicPr>
          <p:cNvPr id="255" name="Google Shape;255;p26"/>
          <p:cNvPicPr preferRelativeResize="0"/>
          <p:nvPr/>
        </p:nvPicPr>
        <p:blipFill>
          <a:blip r:embed="rId5">
            <a:alphaModFix/>
          </a:blip>
          <a:stretch>
            <a:fillRect/>
          </a:stretch>
        </p:blipFill>
        <p:spPr>
          <a:xfrm rot="2444034">
            <a:off x="3244318" y="4674789"/>
            <a:ext cx="648013" cy="623178"/>
          </a:xfrm>
          <a:prstGeom prst="rect">
            <a:avLst/>
          </a:prstGeom>
          <a:noFill/>
          <a:ln>
            <a:noFill/>
          </a:ln>
        </p:spPr>
      </p:pic>
      <p:sp>
        <p:nvSpPr>
          <p:cNvPr id="256" name="Google Shape;25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cxnSp>
        <p:nvCxnSpPr>
          <p:cNvPr id="261" name="Google Shape;261;p27"/>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cxnSp>
        <p:nvCxnSpPr>
          <p:cNvPr id="262" name="Google Shape;262;p27"/>
          <p:cNvCxnSpPr/>
          <p:nvPr/>
        </p:nvCxnSpPr>
        <p:spPr>
          <a:xfrm>
            <a:off x="5943100" y="1146750"/>
            <a:ext cx="3900" cy="3526500"/>
          </a:xfrm>
          <a:prstGeom prst="straightConnector1">
            <a:avLst/>
          </a:prstGeom>
          <a:noFill/>
          <a:ln cap="flat" cmpd="sng" w="28575">
            <a:solidFill>
              <a:srgbClr val="FFFFFF"/>
            </a:solidFill>
            <a:prstDash val="solid"/>
            <a:round/>
            <a:headEnd len="med" w="med" type="none"/>
            <a:tailEnd len="med" w="med" type="none"/>
          </a:ln>
        </p:spPr>
      </p:cxnSp>
      <p:sp>
        <p:nvSpPr>
          <p:cNvPr id="263" name="Google Shape;263;p27"/>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264" name="Google Shape;264;p27"/>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265" name="Google Shape;265;p27"/>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266" name="Google Shape;26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7" name="Google Shape;26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8" name="Google Shape;268;p27"/>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7"/>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272" name="Google Shape;272;p27"/>
          <p:cNvPicPr preferRelativeResize="0"/>
          <p:nvPr/>
        </p:nvPicPr>
        <p:blipFill>
          <a:blip r:embed="rId4">
            <a:alphaModFix/>
          </a:blip>
          <a:stretch>
            <a:fillRect/>
          </a:stretch>
        </p:blipFill>
        <p:spPr>
          <a:xfrm rot="2444034">
            <a:off x="3396718" y="4674789"/>
            <a:ext cx="648013" cy="623178"/>
          </a:xfrm>
          <a:prstGeom prst="rect">
            <a:avLst/>
          </a:prstGeom>
          <a:noFill/>
          <a:ln>
            <a:noFill/>
          </a:ln>
        </p:spPr>
      </p:pic>
      <p:sp>
        <p:nvSpPr>
          <p:cNvPr id="273" name="Google Shape;27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cxnSp>
        <p:nvCxnSpPr>
          <p:cNvPr id="278" name="Google Shape;278;p28"/>
          <p:cNvCxnSpPr/>
          <p:nvPr/>
        </p:nvCxnSpPr>
        <p:spPr>
          <a:xfrm>
            <a:off x="5943100" y="1146750"/>
            <a:ext cx="3900" cy="3526500"/>
          </a:xfrm>
          <a:prstGeom prst="straightConnector1">
            <a:avLst/>
          </a:prstGeom>
          <a:noFill/>
          <a:ln cap="flat" cmpd="sng" w="28575">
            <a:solidFill>
              <a:srgbClr val="FFFFFF"/>
            </a:solidFill>
            <a:prstDash val="solid"/>
            <a:round/>
            <a:headEnd len="med" w="med" type="none"/>
            <a:tailEnd len="med" w="med" type="none"/>
          </a:ln>
        </p:spPr>
      </p:cxnSp>
      <p:sp>
        <p:nvSpPr>
          <p:cNvPr id="279" name="Google Shape;279;p28"/>
          <p:cNvSpPr txBox="1"/>
          <p:nvPr/>
        </p:nvSpPr>
        <p:spPr>
          <a:xfrm>
            <a:off x="34478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p</a:t>
            </a:r>
            <a:endParaRPr sz="1500">
              <a:solidFill>
                <a:srgbClr val="FFFFFF"/>
              </a:solidFill>
            </a:endParaRPr>
          </a:p>
        </p:txBody>
      </p:sp>
      <p:sp>
        <p:nvSpPr>
          <p:cNvPr id="280" name="Google Shape;280;p28"/>
          <p:cNvSpPr txBox="1"/>
          <p:nvPr/>
        </p:nvSpPr>
        <p:spPr>
          <a:xfrm>
            <a:off x="51616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281" name="Google Shape;281;p28"/>
          <p:cNvSpPr txBox="1"/>
          <p:nvPr/>
        </p:nvSpPr>
        <p:spPr>
          <a:xfrm>
            <a:off x="14016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282" name="Google Shape;282;p28"/>
          <p:cNvSpPr txBox="1"/>
          <p:nvPr/>
        </p:nvSpPr>
        <p:spPr>
          <a:xfrm>
            <a:off x="74148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283" name="Google Shape;28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18</a:t>
            </a:r>
            <a:endParaRPr/>
          </a:p>
        </p:txBody>
      </p:sp>
      <p:sp>
        <p:nvSpPr>
          <p:cNvPr id="284" name="Google Shape;284;p28"/>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28"/>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288" name="Google Shape;288;p28"/>
          <p:cNvPicPr preferRelativeResize="0"/>
          <p:nvPr/>
        </p:nvPicPr>
        <p:blipFill>
          <a:blip r:embed="rId4">
            <a:alphaModFix/>
          </a:blip>
          <a:stretch>
            <a:fillRect/>
          </a:stretch>
        </p:blipFill>
        <p:spPr>
          <a:xfrm rot="2444034">
            <a:off x="3396718" y="4674789"/>
            <a:ext cx="648013" cy="623178"/>
          </a:xfrm>
          <a:prstGeom prst="rect">
            <a:avLst/>
          </a:prstGeom>
          <a:noFill/>
          <a:ln>
            <a:noFill/>
          </a:ln>
        </p:spPr>
      </p:pic>
      <p:cxnSp>
        <p:nvCxnSpPr>
          <p:cNvPr id="289" name="Google Shape;289;p28"/>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sp>
        <p:nvSpPr>
          <p:cNvPr id="290" name="Google Shape;290;p28"/>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291" name="Google Shape;291;p28"/>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292" name="Google Shape;292;p28"/>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293" name="Google Shape;29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cxnSp>
        <p:nvCxnSpPr>
          <p:cNvPr id="298" name="Google Shape;298;p29"/>
          <p:cNvCxnSpPr/>
          <p:nvPr/>
        </p:nvCxnSpPr>
        <p:spPr>
          <a:xfrm>
            <a:off x="5943100" y="1146750"/>
            <a:ext cx="3900" cy="3526500"/>
          </a:xfrm>
          <a:prstGeom prst="straightConnector1">
            <a:avLst/>
          </a:prstGeom>
          <a:noFill/>
          <a:ln cap="flat" cmpd="sng" w="28575">
            <a:solidFill>
              <a:srgbClr val="FFFFFF"/>
            </a:solidFill>
            <a:prstDash val="solid"/>
            <a:round/>
            <a:headEnd len="med" w="med" type="none"/>
            <a:tailEnd len="med" w="med" type="none"/>
          </a:ln>
        </p:spPr>
      </p:cxnSp>
      <p:sp>
        <p:nvSpPr>
          <p:cNvPr id="299" name="Google Shape;299;p29"/>
          <p:cNvSpPr txBox="1"/>
          <p:nvPr/>
        </p:nvSpPr>
        <p:spPr>
          <a:xfrm>
            <a:off x="34478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p</a:t>
            </a:r>
            <a:endParaRPr sz="1500">
              <a:solidFill>
                <a:srgbClr val="FFFFFF"/>
              </a:solidFill>
            </a:endParaRPr>
          </a:p>
        </p:txBody>
      </p:sp>
      <p:sp>
        <p:nvSpPr>
          <p:cNvPr id="300" name="Google Shape;300;p29"/>
          <p:cNvSpPr txBox="1"/>
          <p:nvPr/>
        </p:nvSpPr>
        <p:spPr>
          <a:xfrm>
            <a:off x="51616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01" name="Google Shape;301;p29"/>
          <p:cNvSpPr txBox="1"/>
          <p:nvPr/>
        </p:nvSpPr>
        <p:spPr>
          <a:xfrm>
            <a:off x="14016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02" name="Google Shape;302;p29"/>
          <p:cNvSpPr txBox="1"/>
          <p:nvPr/>
        </p:nvSpPr>
        <p:spPr>
          <a:xfrm>
            <a:off x="74148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cxnSp>
        <p:nvCxnSpPr>
          <p:cNvPr id="303" name="Google Shape;303;p29"/>
          <p:cNvCxnSpPr>
            <a:stCxn id="299" idx="1"/>
          </p:cNvCxnSpPr>
          <p:nvPr/>
        </p:nvCxnSpPr>
        <p:spPr>
          <a:xfrm flipH="1">
            <a:off x="1849125" y="1531800"/>
            <a:ext cx="1598700" cy="1009500"/>
          </a:xfrm>
          <a:prstGeom prst="straightConnector1">
            <a:avLst/>
          </a:prstGeom>
          <a:noFill/>
          <a:ln cap="flat" cmpd="sng" w="19050">
            <a:solidFill>
              <a:srgbClr val="FFFFFF"/>
            </a:solidFill>
            <a:prstDash val="solid"/>
            <a:round/>
            <a:headEnd len="med" w="med" type="none"/>
            <a:tailEnd len="med" w="med" type="stealth"/>
          </a:ln>
        </p:spPr>
      </p:cxnSp>
      <p:cxnSp>
        <p:nvCxnSpPr>
          <p:cNvPr id="304" name="Google Shape;304;p29"/>
          <p:cNvCxnSpPr>
            <a:stCxn id="300" idx="1"/>
          </p:cNvCxnSpPr>
          <p:nvPr/>
        </p:nvCxnSpPr>
        <p:spPr>
          <a:xfrm flipH="1">
            <a:off x="1979825" y="1531800"/>
            <a:ext cx="3181800" cy="1177800"/>
          </a:xfrm>
          <a:prstGeom prst="straightConnector1">
            <a:avLst/>
          </a:prstGeom>
          <a:noFill/>
          <a:ln cap="flat" cmpd="sng" w="19050">
            <a:solidFill>
              <a:srgbClr val="FFFFFF"/>
            </a:solidFill>
            <a:prstDash val="solid"/>
            <a:round/>
            <a:headEnd len="med" w="med" type="none"/>
            <a:tailEnd len="med" w="med" type="stealth"/>
          </a:ln>
        </p:spPr>
      </p:cxnSp>
      <p:cxnSp>
        <p:nvCxnSpPr>
          <p:cNvPr id="305" name="Google Shape;305;p29"/>
          <p:cNvCxnSpPr>
            <a:stCxn id="301" idx="2"/>
          </p:cNvCxnSpPr>
          <p:nvPr/>
        </p:nvCxnSpPr>
        <p:spPr>
          <a:xfrm>
            <a:off x="1573250" y="1728150"/>
            <a:ext cx="32700" cy="785100"/>
          </a:xfrm>
          <a:prstGeom prst="straightConnector1">
            <a:avLst/>
          </a:prstGeom>
          <a:noFill/>
          <a:ln cap="flat" cmpd="sng" w="19050">
            <a:solidFill>
              <a:srgbClr val="FFFFFF"/>
            </a:solidFill>
            <a:prstDash val="solid"/>
            <a:round/>
            <a:headEnd len="med" w="med" type="none"/>
            <a:tailEnd len="med" w="med" type="stealth"/>
          </a:ln>
        </p:spPr>
      </p:cxnSp>
      <p:sp>
        <p:nvSpPr>
          <p:cNvPr id="306" name="Google Shape;306;p29"/>
          <p:cNvSpPr txBox="1"/>
          <p:nvPr/>
        </p:nvSpPr>
        <p:spPr>
          <a:xfrm>
            <a:off x="7673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307" name="Google Shape;307;p29"/>
          <p:cNvSpPr txBox="1"/>
          <p:nvPr/>
        </p:nvSpPr>
        <p:spPr>
          <a:xfrm>
            <a:off x="540102" y="26472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08" name="Google Shape;308;p29"/>
          <p:cNvSpPr txBox="1"/>
          <p:nvPr/>
        </p:nvSpPr>
        <p:spPr>
          <a:xfrm>
            <a:off x="1119825" y="25368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09" name="Google Shape;309;p29"/>
          <p:cNvSpPr txBox="1"/>
          <p:nvPr/>
        </p:nvSpPr>
        <p:spPr>
          <a:xfrm>
            <a:off x="10089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10" name="Google Shape;310;p29"/>
          <p:cNvSpPr txBox="1"/>
          <p:nvPr/>
        </p:nvSpPr>
        <p:spPr>
          <a:xfrm>
            <a:off x="1285700" y="26565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311" name="Google Shape;31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18</a:t>
            </a:r>
            <a:endParaRPr/>
          </a:p>
        </p:txBody>
      </p:sp>
      <p:sp>
        <p:nvSpPr>
          <p:cNvPr id="312" name="Google Shape;312;p29"/>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29"/>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316" name="Google Shape;316;p29"/>
          <p:cNvPicPr preferRelativeResize="0"/>
          <p:nvPr/>
        </p:nvPicPr>
        <p:blipFill>
          <a:blip r:embed="rId4">
            <a:alphaModFix/>
          </a:blip>
          <a:stretch>
            <a:fillRect/>
          </a:stretch>
        </p:blipFill>
        <p:spPr>
          <a:xfrm rot="2444034">
            <a:off x="3396718" y="4674789"/>
            <a:ext cx="648013" cy="623178"/>
          </a:xfrm>
          <a:prstGeom prst="rect">
            <a:avLst/>
          </a:prstGeom>
          <a:noFill/>
          <a:ln>
            <a:noFill/>
          </a:ln>
        </p:spPr>
      </p:pic>
      <p:cxnSp>
        <p:nvCxnSpPr>
          <p:cNvPr id="317" name="Google Shape;317;p29"/>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sp>
        <p:nvSpPr>
          <p:cNvPr id="318" name="Google Shape;318;p29"/>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319" name="Google Shape;319;p29"/>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320" name="Google Shape;320;p29"/>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321" name="Google Shape;32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cxnSp>
        <p:nvCxnSpPr>
          <p:cNvPr id="326" name="Google Shape;326;p30"/>
          <p:cNvCxnSpPr/>
          <p:nvPr/>
        </p:nvCxnSpPr>
        <p:spPr>
          <a:xfrm>
            <a:off x="5943100" y="1146750"/>
            <a:ext cx="3900" cy="3526500"/>
          </a:xfrm>
          <a:prstGeom prst="straightConnector1">
            <a:avLst/>
          </a:prstGeom>
          <a:noFill/>
          <a:ln cap="flat" cmpd="sng" w="28575">
            <a:solidFill>
              <a:srgbClr val="FFFFFF"/>
            </a:solidFill>
            <a:prstDash val="solid"/>
            <a:round/>
            <a:headEnd len="med" w="med" type="none"/>
            <a:tailEnd len="med" w="med" type="none"/>
          </a:ln>
        </p:spPr>
      </p:cxnSp>
      <p:sp>
        <p:nvSpPr>
          <p:cNvPr id="327" name="Google Shape;327;p30"/>
          <p:cNvSpPr txBox="1"/>
          <p:nvPr/>
        </p:nvSpPr>
        <p:spPr>
          <a:xfrm>
            <a:off x="34478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p</a:t>
            </a:r>
            <a:endParaRPr sz="1500">
              <a:solidFill>
                <a:srgbClr val="FFFFFF"/>
              </a:solidFill>
            </a:endParaRPr>
          </a:p>
        </p:txBody>
      </p:sp>
      <p:sp>
        <p:nvSpPr>
          <p:cNvPr id="328" name="Google Shape;328;p30"/>
          <p:cNvSpPr txBox="1"/>
          <p:nvPr/>
        </p:nvSpPr>
        <p:spPr>
          <a:xfrm>
            <a:off x="51616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29" name="Google Shape;329;p30"/>
          <p:cNvSpPr txBox="1"/>
          <p:nvPr/>
        </p:nvSpPr>
        <p:spPr>
          <a:xfrm>
            <a:off x="14016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30" name="Google Shape;330;p30"/>
          <p:cNvSpPr txBox="1"/>
          <p:nvPr/>
        </p:nvSpPr>
        <p:spPr>
          <a:xfrm>
            <a:off x="74148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cxnSp>
        <p:nvCxnSpPr>
          <p:cNvPr id="331" name="Google Shape;331;p30"/>
          <p:cNvCxnSpPr>
            <a:stCxn id="332" idx="2"/>
          </p:cNvCxnSpPr>
          <p:nvPr/>
        </p:nvCxnSpPr>
        <p:spPr>
          <a:xfrm>
            <a:off x="689652" y="3039900"/>
            <a:ext cx="2861100" cy="464400"/>
          </a:xfrm>
          <a:prstGeom prst="straightConnector1">
            <a:avLst/>
          </a:prstGeom>
          <a:noFill/>
          <a:ln cap="flat" cmpd="sng" w="19050">
            <a:solidFill>
              <a:srgbClr val="FFFFFF"/>
            </a:solidFill>
            <a:prstDash val="solid"/>
            <a:round/>
            <a:headEnd len="med" w="med" type="none"/>
            <a:tailEnd len="med" w="med" type="stealth"/>
          </a:ln>
        </p:spPr>
      </p:cxnSp>
      <p:sp>
        <p:nvSpPr>
          <p:cNvPr id="333" name="Google Shape;333;p30"/>
          <p:cNvSpPr txBox="1"/>
          <p:nvPr/>
        </p:nvSpPr>
        <p:spPr>
          <a:xfrm>
            <a:off x="7673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332" name="Google Shape;332;p30"/>
          <p:cNvSpPr txBox="1"/>
          <p:nvPr/>
        </p:nvSpPr>
        <p:spPr>
          <a:xfrm>
            <a:off x="540102" y="26472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34" name="Google Shape;334;p30"/>
          <p:cNvSpPr txBox="1"/>
          <p:nvPr/>
        </p:nvSpPr>
        <p:spPr>
          <a:xfrm>
            <a:off x="1119825" y="25368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35" name="Google Shape;335;p30"/>
          <p:cNvSpPr txBox="1"/>
          <p:nvPr/>
        </p:nvSpPr>
        <p:spPr>
          <a:xfrm>
            <a:off x="10089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36" name="Google Shape;336;p30"/>
          <p:cNvSpPr txBox="1"/>
          <p:nvPr/>
        </p:nvSpPr>
        <p:spPr>
          <a:xfrm>
            <a:off x="1285700" y="26565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337" name="Google Shape;337;p30"/>
          <p:cNvSpPr txBox="1"/>
          <p:nvPr/>
        </p:nvSpPr>
        <p:spPr>
          <a:xfrm>
            <a:off x="3550752" y="33231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38" name="Google Shape;33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18</a:t>
            </a:r>
            <a:endParaRPr/>
          </a:p>
        </p:txBody>
      </p:sp>
      <p:sp>
        <p:nvSpPr>
          <p:cNvPr id="339" name="Google Shape;339;p30"/>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30"/>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343" name="Google Shape;343;p30"/>
          <p:cNvPicPr preferRelativeResize="0"/>
          <p:nvPr/>
        </p:nvPicPr>
        <p:blipFill>
          <a:blip r:embed="rId4">
            <a:alphaModFix/>
          </a:blip>
          <a:stretch>
            <a:fillRect/>
          </a:stretch>
        </p:blipFill>
        <p:spPr>
          <a:xfrm rot="2444034">
            <a:off x="3396718" y="4674789"/>
            <a:ext cx="648013" cy="623178"/>
          </a:xfrm>
          <a:prstGeom prst="rect">
            <a:avLst/>
          </a:prstGeom>
          <a:noFill/>
          <a:ln>
            <a:noFill/>
          </a:ln>
        </p:spPr>
      </p:pic>
      <p:cxnSp>
        <p:nvCxnSpPr>
          <p:cNvPr id="344" name="Google Shape;344;p30"/>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sp>
        <p:nvSpPr>
          <p:cNvPr id="345" name="Google Shape;345;p30"/>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346" name="Google Shape;346;p30"/>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347" name="Google Shape;347;p30"/>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348" name="Google Shape;34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cxnSp>
        <p:nvCxnSpPr>
          <p:cNvPr id="353" name="Google Shape;353;p31"/>
          <p:cNvCxnSpPr/>
          <p:nvPr/>
        </p:nvCxnSpPr>
        <p:spPr>
          <a:xfrm>
            <a:off x="5943100" y="1146750"/>
            <a:ext cx="3900" cy="3526500"/>
          </a:xfrm>
          <a:prstGeom prst="straightConnector1">
            <a:avLst/>
          </a:prstGeom>
          <a:noFill/>
          <a:ln cap="flat" cmpd="sng" w="28575">
            <a:solidFill>
              <a:srgbClr val="FFFFFF"/>
            </a:solidFill>
            <a:prstDash val="solid"/>
            <a:round/>
            <a:headEnd len="med" w="med" type="none"/>
            <a:tailEnd len="med" w="med" type="none"/>
          </a:ln>
        </p:spPr>
      </p:cxnSp>
      <p:sp>
        <p:nvSpPr>
          <p:cNvPr id="354" name="Google Shape;354;p31"/>
          <p:cNvSpPr txBox="1"/>
          <p:nvPr/>
        </p:nvSpPr>
        <p:spPr>
          <a:xfrm>
            <a:off x="34478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p</a:t>
            </a:r>
            <a:endParaRPr sz="1500">
              <a:solidFill>
                <a:srgbClr val="FFFFFF"/>
              </a:solidFill>
            </a:endParaRPr>
          </a:p>
        </p:txBody>
      </p:sp>
      <p:sp>
        <p:nvSpPr>
          <p:cNvPr id="355" name="Google Shape;355;p31"/>
          <p:cNvSpPr txBox="1"/>
          <p:nvPr/>
        </p:nvSpPr>
        <p:spPr>
          <a:xfrm>
            <a:off x="51616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56" name="Google Shape;356;p31"/>
          <p:cNvSpPr txBox="1"/>
          <p:nvPr/>
        </p:nvSpPr>
        <p:spPr>
          <a:xfrm>
            <a:off x="14016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57" name="Google Shape;357;p31"/>
          <p:cNvSpPr txBox="1"/>
          <p:nvPr/>
        </p:nvSpPr>
        <p:spPr>
          <a:xfrm>
            <a:off x="74148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cxnSp>
        <p:nvCxnSpPr>
          <p:cNvPr id="358" name="Google Shape;358;p31"/>
          <p:cNvCxnSpPr>
            <a:stCxn id="354" idx="2"/>
          </p:cNvCxnSpPr>
          <p:nvPr/>
        </p:nvCxnSpPr>
        <p:spPr>
          <a:xfrm>
            <a:off x="3639525" y="1793700"/>
            <a:ext cx="3183600" cy="981600"/>
          </a:xfrm>
          <a:prstGeom prst="straightConnector1">
            <a:avLst/>
          </a:prstGeom>
          <a:noFill/>
          <a:ln cap="flat" cmpd="sng" w="19050">
            <a:solidFill>
              <a:srgbClr val="FFFFFF"/>
            </a:solidFill>
            <a:prstDash val="solid"/>
            <a:round/>
            <a:headEnd len="med" w="med" type="none"/>
            <a:tailEnd len="med" w="med" type="stealth"/>
          </a:ln>
        </p:spPr>
      </p:cxnSp>
      <p:sp>
        <p:nvSpPr>
          <p:cNvPr id="359" name="Google Shape;359;p31"/>
          <p:cNvSpPr txBox="1"/>
          <p:nvPr/>
        </p:nvSpPr>
        <p:spPr>
          <a:xfrm>
            <a:off x="7673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360" name="Google Shape;360;p31"/>
          <p:cNvSpPr txBox="1"/>
          <p:nvPr/>
        </p:nvSpPr>
        <p:spPr>
          <a:xfrm>
            <a:off x="540102" y="26472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61" name="Google Shape;361;p31"/>
          <p:cNvSpPr txBox="1"/>
          <p:nvPr/>
        </p:nvSpPr>
        <p:spPr>
          <a:xfrm>
            <a:off x="1119825" y="25368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62" name="Google Shape;362;p31"/>
          <p:cNvSpPr txBox="1"/>
          <p:nvPr/>
        </p:nvSpPr>
        <p:spPr>
          <a:xfrm>
            <a:off x="10089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63" name="Google Shape;363;p31"/>
          <p:cNvSpPr txBox="1"/>
          <p:nvPr/>
        </p:nvSpPr>
        <p:spPr>
          <a:xfrm>
            <a:off x="1285700" y="26565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364" name="Google Shape;364;p31"/>
          <p:cNvSpPr txBox="1"/>
          <p:nvPr/>
        </p:nvSpPr>
        <p:spPr>
          <a:xfrm>
            <a:off x="3550752" y="33231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65" name="Google Shape;365;p31"/>
          <p:cNvSpPr txBox="1"/>
          <p:nvPr/>
        </p:nvSpPr>
        <p:spPr>
          <a:xfrm>
            <a:off x="7314900" y="260132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366" name="Google Shape;366;p31"/>
          <p:cNvSpPr txBox="1"/>
          <p:nvPr/>
        </p:nvSpPr>
        <p:spPr>
          <a:xfrm>
            <a:off x="7087702" y="25919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B</a:t>
            </a:r>
            <a:r>
              <a:rPr lang="en-GB" sz="1600">
                <a:solidFill>
                  <a:srgbClr val="FFFFFF"/>
                </a:solidFill>
              </a:rPr>
              <a:t> </a:t>
            </a:r>
            <a:endParaRPr sz="1600">
              <a:solidFill>
                <a:srgbClr val="FFFFFF"/>
              </a:solidFill>
            </a:endParaRPr>
          </a:p>
        </p:txBody>
      </p:sp>
      <p:sp>
        <p:nvSpPr>
          <p:cNvPr id="367" name="Google Shape;367;p31"/>
          <p:cNvSpPr txBox="1"/>
          <p:nvPr/>
        </p:nvSpPr>
        <p:spPr>
          <a:xfrm>
            <a:off x="7667425" y="2481575"/>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368" name="Google Shape;368;p31"/>
          <p:cNvSpPr txBox="1"/>
          <p:nvPr/>
        </p:nvSpPr>
        <p:spPr>
          <a:xfrm>
            <a:off x="7556500" y="260132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69" name="Google Shape;369;p31"/>
          <p:cNvSpPr txBox="1"/>
          <p:nvPr/>
        </p:nvSpPr>
        <p:spPr>
          <a:xfrm>
            <a:off x="7833300" y="2601325"/>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cxnSp>
        <p:nvCxnSpPr>
          <p:cNvPr id="370" name="Google Shape;370;p31"/>
          <p:cNvCxnSpPr>
            <a:stCxn id="355" idx="2"/>
          </p:cNvCxnSpPr>
          <p:nvPr/>
        </p:nvCxnSpPr>
        <p:spPr>
          <a:xfrm>
            <a:off x="5353325" y="1793700"/>
            <a:ext cx="1600800" cy="785100"/>
          </a:xfrm>
          <a:prstGeom prst="straightConnector1">
            <a:avLst/>
          </a:prstGeom>
          <a:noFill/>
          <a:ln cap="flat" cmpd="sng" w="19050">
            <a:solidFill>
              <a:srgbClr val="FFFFFF"/>
            </a:solidFill>
            <a:prstDash val="solid"/>
            <a:round/>
            <a:headEnd len="med" w="med" type="none"/>
            <a:tailEnd len="med" w="med" type="stealth"/>
          </a:ln>
        </p:spPr>
      </p:cxnSp>
      <p:cxnSp>
        <p:nvCxnSpPr>
          <p:cNvPr id="371" name="Google Shape;371;p31"/>
          <p:cNvCxnSpPr>
            <a:stCxn id="357" idx="2"/>
            <a:endCxn id="368" idx="0"/>
          </p:cNvCxnSpPr>
          <p:nvPr/>
        </p:nvCxnSpPr>
        <p:spPr>
          <a:xfrm>
            <a:off x="7586450" y="1728150"/>
            <a:ext cx="119700" cy="873300"/>
          </a:xfrm>
          <a:prstGeom prst="straightConnector1">
            <a:avLst/>
          </a:prstGeom>
          <a:noFill/>
          <a:ln cap="flat" cmpd="sng" w="19050">
            <a:solidFill>
              <a:srgbClr val="FFFFFF"/>
            </a:solidFill>
            <a:prstDash val="solid"/>
            <a:round/>
            <a:headEnd len="med" w="med" type="none"/>
            <a:tailEnd len="med" w="med" type="stealth"/>
          </a:ln>
        </p:spPr>
      </p:cxnSp>
      <p:sp>
        <p:nvSpPr>
          <p:cNvPr id="372" name="Google Shape;37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18</a:t>
            </a:r>
            <a:endParaRPr/>
          </a:p>
        </p:txBody>
      </p:sp>
      <p:sp>
        <p:nvSpPr>
          <p:cNvPr id="373" name="Google Shape;373;p31"/>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31"/>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377" name="Google Shape;377;p31"/>
          <p:cNvPicPr preferRelativeResize="0"/>
          <p:nvPr/>
        </p:nvPicPr>
        <p:blipFill>
          <a:blip r:embed="rId4">
            <a:alphaModFix/>
          </a:blip>
          <a:stretch>
            <a:fillRect/>
          </a:stretch>
        </p:blipFill>
        <p:spPr>
          <a:xfrm rot="2444034">
            <a:off x="3396718" y="4674789"/>
            <a:ext cx="648013" cy="623178"/>
          </a:xfrm>
          <a:prstGeom prst="rect">
            <a:avLst/>
          </a:prstGeom>
          <a:noFill/>
          <a:ln>
            <a:noFill/>
          </a:ln>
        </p:spPr>
      </p:pic>
      <p:cxnSp>
        <p:nvCxnSpPr>
          <p:cNvPr id="378" name="Google Shape;378;p31"/>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sp>
        <p:nvSpPr>
          <p:cNvPr id="379" name="Google Shape;379;p31"/>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380" name="Google Shape;380;p31"/>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381" name="Google Shape;381;p31"/>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382" name="Google Shape;38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8" name="Google Shape;68;p14"/>
          <p:cNvPicPr preferRelativeResize="0"/>
          <p:nvPr/>
        </p:nvPicPr>
        <p:blipFill rotWithShape="1">
          <a:blip r:embed="rId3">
            <a:alphaModFix/>
          </a:blip>
          <a:srcRect b="0" l="25555" r="3887" t="0"/>
          <a:stretch/>
        </p:blipFill>
        <p:spPr>
          <a:xfrm>
            <a:off x="5017925" y="1251600"/>
            <a:ext cx="4055199" cy="2378400"/>
          </a:xfrm>
          <a:prstGeom prst="rect">
            <a:avLst/>
          </a:prstGeom>
          <a:noFill/>
          <a:ln>
            <a:noFill/>
          </a:ln>
        </p:spPr>
      </p:pic>
      <p:pic>
        <p:nvPicPr>
          <p:cNvPr id="69" name="Google Shape;69;p14"/>
          <p:cNvPicPr preferRelativeResize="0"/>
          <p:nvPr/>
        </p:nvPicPr>
        <p:blipFill rotWithShape="1">
          <a:blip r:embed="rId4">
            <a:alphaModFix/>
          </a:blip>
          <a:srcRect b="0" l="19603" r="20719" t="0"/>
          <a:stretch/>
        </p:blipFill>
        <p:spPr>
          <a:xfrm>
            <a:off x="70875" y="920200"/>
            <a:ext cx="3290624" cy="3041211"/>
          </a:xfrm>
          <a:prstGeom prst="rect">
            <a:avLst/>
          </a:prstGeom>
          <a:noFill/>
          <a:ln>
            <a:noFill/>
          </a:ln>
        </p:spPr>
      </p:pic>
      <p:pic>
        <p:nvPicPr>
          <p:cNvPr id="70" name="Google Shape;70;p14"/>
          <p:cNvPicPr preferRelativeResize="0"/>
          <p:nvPr/>
        </p:nvPicPr>
        <p:blipFill>
          <a:blip r:embed="rId5">
            <a:alphaModFix/>
          </a:blip>
          <a:stretch>
            <a:fillRect/>
          </a:stretch>
        </p:blipFill>
        <p:spPr>
          <a:xfrm>
            <a:off x="901203" y="2609084"/>
            <a:ext cx="1440200" cy="1413816"/>
          </a:xfrm>
          <a:prstGeom prst="rect">
            <a:avLst/>
          </a:prstGeom>
          <a:noFill/>
          <a:ln>
            <a:noFill/>
          </a:ln>
        </p:spPr>
      </p:pic>
      <p:grpSp>
        <p:nvGrpSpPr>
          <p:cNvPr id="71" name="Google Shape;71;p14"/>
          <p:cNvGrpSpPr/>
          <p:nvPr/>
        </p:nvGrpSpPr>
        <p:grpSpPr>
          <a:xfrm>
            <a:off x="388900" y="4916025"/>
            <a:ext cx="8136900" cy="140700"/>
            <a:chOff x="388900" y="4916025"/>
            <a:chExt cx="8136900" cy="140700"/>
          </a:xfrm>
        </p:grpSpPr>
        <p:sp>
          <p:nvSpPr>
            <p:cNvPr id="72" name="Google Shape;72;p14"/>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 name="Google Shape;75;p14"/>
          <p:cNvPicPr preferRelativeResize="0"/>
          <p:nvPr/>
        </p:nvPicPr>
        <p:blipFill>
          <a:blip r:embed="rId6">
            <a:alphaModFix/>
          </a:blip>
          <a:stretch>
            <a:fillRect/>
          </a:stretch>
        </p:blipFill>
        <p:spPr>
          <a:xfrm rot="2444034">
            <a:off x="353443" y="4674789"/>
            <a:ext cx="648013" cy="623178"/>
          </a:xfrm>
          <a:prstGeom prst="rect">
            <a:avLst/>
          </a:prstGeom>
          <a:noFill/>
          <a:ln>
            <a:noFill/>
          </a:ln>
        </p:spPr>
      </p:pic>
      <p:pic>
        <p:nvPicPr>
          <p:cNvPr id="76" name="Google Shape;76;p14"/>
          <p:cNvPicPr preferRelativeResize="0"/>
          <p:nvPr/>
        </p:nvPicPr>
        <p:blipFill>
          <a:blip r:embed="rId7">
            <a:alphaModFix/>
          </a:blip>
          <a:stretch>
            <a:fillRect/>
          </a:stretch>
        </p:blipFill>
        <p:spPr>
          <a:xfrm rot="-2699950">
            <a:off x="2701054" y="4722387"/>
            <a:ext cx="786849" cy="442015"/>
          </a:xfrm>
          <a:prstGeom prst="rect">
            <a:avLst/>
          </a:prstGeom>
          <a:noFill/>
          <a:ln>
            <a:noFill/>
          </a:ln>
        </p:spPr>
      </p:pic>
      <p:sp>
        <p:nvSpPr>
          <p:cNvPr id="77" name="Google Shape;77;p14"/>
          <p:cNvSpPr txBox="1"/>
          <p:nvPr>
            <p:ph idx="4294967295" type="title"/>
          </p:nvPr>
        </p:nvSpPr>
        <p:spPr>
          <a:xfrm>
            <a:off x="311700" y="22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Aeolus                                   Starlink 44</a:t>
            </a:r>
            <a:endParaRPr/>
          </a:p>
        </p:txBody>
      </p:sp>
      <p:sp>
        <p:nvSpPr>
          <p:cNvPr id="78" name="Google Shape;78;p14"/>
          <p:cNvSpPr txBox="1"/>
          <p:nvPr>
            <p:ph idx="4294967295" type="title"/>
          </p:nvPr>
        </p:nvSpPr>
        <p:spPr>
          <a:xfrm>
            <a:off x="3361500" y="180375"/>
            <a:ext cx="196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September 2019</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cxnSp>
        <p:nvCxnSpPr>
          <p:cNvPr id="387" name="Google Shape;387;p32"/>
          <p:cNvCxnSpPr/>
          <p:nvPr/>
        </p:nvCxnSpPr>
        <p:spPr>
          <a:xfrm>
            <a:off x="5943100" y="1146750"/>
            <a:ext cx="3900" cy="3526500"/>
          </a:xfrm>
          <a:prstGeom prst="straightConnector1">
            <a:avLst/>
          </a:prstGeom>
          <a:noFill/>
          <a:ln cap="flat" cmpd="sng" w="28575">
            <a:solidFill>
              <a:srgbClr val="FFFFFF"/>
            </a:solidFill>
            <a:prstDash val="solid"/>
            <a:round/>
            <a:headEnd len="med" w="med" type="none"/>
            <a:tailEnd len="med" w="med" type="none"/>
          </a:ln>
        </p:spPr>
      </p:cxnSp>
      <p:sp>
        <p:nvSpPr>
          <p:cNvPr id="388" name="Google Shape;388;p32"/>
          <p:cNvSpPr txBox="1"/>
          <p:nvPr/>
        </p:nvSpPr>
        <p:spPr>
          <a:xfrm>
            <a:off x="34478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p</a:t>
            </a:r>
            <a:endParaRPr sz="1500">
              <a:solidFill>
                <a:srgbClr val="FFFFFF"/>
              </a:solidFill>
            </a:endParaRPr>
          </a:p>
        </p:txBody>
      </p:sp>
      <p:sp>
        <p:nvSpPr>
          <p:cNvPr id="389" name="Google Shape;389;p32"/>
          <p:cNvSpPr txBox="1"/>
          <p:nvPr/>
        </p:nvSpPr>
        <p:spPr>
          <a:xfrm>
            <a:off x="51616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90" name="Google Shape;390;p32"/>
          <p:cNvSpPr txBox="1"/>
          <p:nvPr/>
        </p:nvSpPr>
        <p:spPr>
          <a:xfrm>
            <a:off x="14016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91" name="Google Shape;391;p32"/>
          <p:cNvSpPr txBox="1"/>
          <p:nvPr/>
        </p:nvSpPr>
        <p:spPr>
          <a:xfrm>
            <a:off x="74148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392" name="Google Shape;392;p32"/>
          <p:cNvSpPr txBox="1"/>
          <p:nvPr/>
        </p:nvSpPr>
        <p:spPr>
          <a:xfrm>
            <a:off x="7673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393" name="Google Shape;393;p32"/>
          <p:cNvSpPr txBox="1"/>
          <p:nvPr/>
        </p:nvSpPr>
        <p:spPr>
          <a:xfrm>
            <a:off x="540102" y="26472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94" name="Google Shape;394;p32"/>
          <p:cNvSpPr txBox="1"/>
          <p:nvPr/>
        </p:nvSpPr>
        <p:spPr>
          <a:xfrm>
            <a:off x="1119825" y="25368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395" name="Google Shape;395;p32"/>
          <p:cNvSpPr txBox="1"/>
          <p:nvPr/>
        </p:nvSpPr>
        <p:spPr>
          <a:xfrm>
            <a:off x="10089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396" name="Google Shape;396;p32"/>
          <p:cNvSpPr txBox="1"/>
          <p:nvPr/>
        </p:nvSpPr>
        <p:spPr>
          <a:xfrm>
            <a:off x="1285700" y="26565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397" name="Google Shape;397;p32"/>
          <p:cNvSpPr txBox="1"/>
          <p:nvPr/>
        </p:nvSpPr>
        <p:spPr>
          <a:xfrm>
            <a:off x="3550752" y="33231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398" name="Google Shape;398;p32"/>
          <p:cNvSpPr txBox="1"/>
          <p:nvPr/>
        </p:nvSpPr>
        <p:spPr>
          <a:xfrm>
            <a:off x="7314900" y="260132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399" name="Google Shape;399;p32"/>
          <p:cNvSpPr txBox="1"/>
          <p:nvPr/>
        </p:nvSpPr>
        <p:spPr>
          <a:xfrm>
            <a:off x="7087702" y="25919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B</a:t>
            </a:r>
            <a:r>
              <a:rPr lang="en-GB" sz="1600">
                <a:solidFill>
                  <a:srgbClr val="FFFFFF"/>
                </a:solidFill>
              </a:rPr>
              <a:t> </a:t>
            </a:r>
            <a:endParaRPr sz="1600">
              <a:solidFill>
                <a:srgbClr val="FFFFFF"/>
              </a:solidFill>
            </a:endParaRPr>
          </a:p>
        </p:txBody>
      </p:sp>
      <p:sp>
        <p:nvSpPr>
          <p:cNvPr id="400" name="Google Shape;400;p32"/>
          <p:cNvSpPr txBox="1"/>
          <p:nvPr/>
        </p:nvSpPr>
        <p:spPr>
          <a:xfrm>
            <a:off x="7667425" y="2481575"/>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401" name="Google Shape;401;p32"/>
          <p:cNvSpPr txBox="1"/>
          <p:nvPr/>
        </p:nvSpPr>
        <p:spPr>
          <a:xfrm>
            <a:off x="7556500" y="260132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402" name="Google Shape;402;p32"/>
          <p:cNvSpPr txBox="1"/>
          <p:nvPr/>
        </p:nvSpPr>
        <p:spPr>
          <a:xfrm>
            <a:off x="7833300" y="2601325"/>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cxnSp>
        <p:nvCxnSpPr>
          <p:cNvPr id="403" name="Google Shape;403;p32"/>
          <p:cNvCxnSpPr>
            <a:stCxn id="399" idx="1"/>
          </p:cNvCxnSpPr>
          <p:nvPr/>
        </p:nvCxnSpPr>
        <p:spPr>
          <a:xfrm flipH="1">
            <a:off x="5467102" y="2788325"/>
            <a:ext cx="1620600" cy="650700"/>
          </a:xfrm>
          <a:prstGeom prst="straightConnector1">
            <a:avLst/>
          </a:prstGeom>
          <a:noFill/>
          <a:ln cap="flat" cmpd="sng" w="19050">
            <a:solidFill>
              <a:srgbClr val="FFFFFF"/>
            </a:solidFill>
            <a:prstDash val="solid"/>
            <a:round/>
            <a:headEnd len="med" w="med" type="none"/>
            <a:tailEnd len="med" w="med" type="stealth"/>
          </a:ln>
        </p:spPr>
      </p:cxnSp>
      <p:sp>
        <p:nvSpPr>
          <p:cNvPr id="404" name="Google Shape;404;p32"/>
          <p:cNvSpPr txBox="1"/>
          <p:nvPr/>
        </p:nvSpPr>
        <p:spPr>
          <a:xfrm>
            <a:off x="5070952" y="33231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B</a:t>
            </a:r>
            <a:r>
              <a:rPr lang="en-GB" sz="1600">
                <a:solidFill>
                  <a:srgbClr val="FFFFFF"/>
                </a:solidFill>
              </a:rPr>
              <a:t> </a:t>
            </a:r>
            <a:endParaRPr sz="1600">
              <a:solidFill>
                <a:srgbClr val="FFFFFF"/>
              </a:solidFill>
            </a:endParaRPr>
          </a:p>
        </p:txBody>
      </p:sp>
      <p:sp>
        <p:nvSpPr>
          <p:cNvPr id="405" name="Google Shape;40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18</a:t>
            </a:r>
            <a:endParaRPr/>
          </a:p>
        </p:txBody>
      </p:sp>
      <p:sp>
        <p:nvSpPr>
          <p:cNvPr id="406" name="Google Shape;406;p32"/>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32"/>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410" name="Google Shape;410;p32"/>
          <p:cNvPicPr preferRelativeResize="0"/>
          <p:nvPr/>
        </p:nvPicPr>
        <p:blipFill>
          <a:blip r:embed="rId4">
            <a:alphaModFix/>
          </a:blip>
          <a:stretch>
            <a:fillRect/>
          </a:stretch>
        </p:blipFill>
        <p:spPr>
          <a:xfrm rot="2444034">
            <a:off x="3396718" y="4674789"/>
            <a:ext cx="648013" cy="623178"/>
          </a:xfrm>
          <a:prstGeom prst="rect">
            <a:avLst/>
          </a:prstGeom>
          <a:noFill/>
          <a:ln>
            <a:noFill/>
          </a:ln>
        </p:spPr>
      </p:pic>
      <p:cxnSp>
        <p:nvCxnSpPr>
          <p:cNvPr id="411" name="Google Shape;411;p32"/>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sp>
        <p:nvSpPr>
          <p:cNvPr id="412" name="Google Shape;412;p32"/>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413" name="Google Shape;413;p32"/>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414" name="Google Shape;414;p32"/>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415" name="Google Shape;41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cxnSp>
        <p:nvCxnSpPr>
          <p:cNvPr id="420" name="Google Shape;420;p33"/>
          <p:cNvCxnSpPr/>
          <p:nvPr/>
        </p:nvCxnSpPr>
        <p:spPr>
          <a:xfrm>
            <a:off x="5943100" y="1156722"/>
            <a:ext cx="3900" cy="3526500"/>
          </a:xfrm>
          <a:prstGeom prst="straightConnector1">
            <a:avLst/>
          </a:prstGeom>
          <a:noFill/>
          <a:ln cap="flat" cmpd="sng" w="28575">
            <a:solidFill>
              <a:srgbClr val="FFFFFF"/>
            </a:solidFill>
            <a:prstDash val="solid"/>
            <a:round/>
            <a:headEnd len="med" w="med" type="none"/>
            <a:tailEnd len="med" w="med" type="none"/>
          </a:ln>
        </p:spPr>
      </p:cxnSp>
      <p:sp>
        <p:nvSpPr>
          <p:cNvPr id="421" name="Google Shape;421;p33"/>
          <p:cNvSpPr txBox="1"/>
          <p:nvPr/>
        </p:nvSpPr>
        <p:spPr>
          <a:xfrm>
            <a:off x="34478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p</a:t>
            </a:r>
            <a:endParaRPr sz="1500">
              <a:solidFill>
                <a:srgbClr val="FFFFFF"/>
              </a:solidFill>
            </a:endParaRPr>
          </a:p>
        </p:txBody>
      </p:sp>
      <p:sp>
        <p:nvSpPr>
          <p:cNvPr id="422" name="Google Shape;422;p33"/>
          <p:cNvSpPr txBox="1"/>
          <p:nvPr/>
        </p:nvSpPr>
        <p:spPr>
          <a:xfrm>
            <a:off x="5161625" y="1269900"/>
            <a:ext cx="383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423" name="Google Shape;423;p33"/>
          <p:cNvSpPr txBox="1"/>
          <p:nvPr/>
        </p:nvSpPr>
        <p:spPr>
          <a:xfrm>
            <a:off x="14016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424" name="Google Shape;424;p33"/>
          <p:cNvSpPr txBox="1"/>
          <p:nvPr/>
        </p:nvSpPr>
        <p:spPr>
          <a:xfrm>
            <a:off x="7414850" y="133545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425" name="Google Shape;425;p33"/>
          <p:cNvSpPr txBox="1"/>
          <p:nvPr/>
        </p:nvSpPr>
        <p:spPr>
          <a:xfrm>
            <a:off x="7673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426" name="Google Shape;426;p33"/>
          <p:cNvSpPr txBox="1"/>
          <p:nvPr/>
        </p:nvSpPr>
        <p:spPr>
          <a:xfrm>
            <a:off x="540102" y="26472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427" name="Google Shape;427;p33"/>
          <p:cNvSpPr txBox="1"/>
          <p:nvPr/>
        </p:nvSpPr>
        <p:spPr>
          <a:xfrm>
            <a:off x="1119825" y="25368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428" name="Google Shape;428;p33"/>
          <p:cNvSpPr txBox="1"/>
          <p:nvPr/>
        </p:nvSpPr>
        <p:spPr>
          <a:xfrm>
            <a:off x="1008900" y="26565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429" name="Google Shape;429;p33"/>
          <p:cNvSpPr txBox="1"/>
          <p:nvPr/>
        </p:nvSpPr>
        <p:spPr>
          <a:xfrm>
            <a:off x="1285700" y="26565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430" name="Google Shape;430;p33"/>
          <p:cNvSpPr txBox="1"/>
          <p:nvPr/>
        </p:nvSpPr>
        <p:spPr>
          <a:xfrm>
            <a:off x="3550752" y="33231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431" name="Google Shape;431;p33"/>
          <p:cNvSpPr txBox="1"/>
          <p:nvPr/>
        </p:nvSpPr>
        <p:spPr>
          <a:xfrm>
            <a:off x="7314900" y="260132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432" name="Google Shape;432;p33"/>
          <p:cNvSpPr txBox="1"/>
          <p:nvPr/>
        </p:nvSpPr>
        <p:spPr>
          <a:xfrm>
            <a:off x="7087702" y="25919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B</a:t>
            </a:r>
            <a:r>
              <a:rPr lang="en-GB" sz="1600">
                <a:solidFill>
                  <a:srgbClr val="FFFFFF"/>
                </a:solidFill>
              </a:rPr>
              <a:t> </a:t>
            </a:r>
            <a:endParaRPr sz="1600">
              <a:solidFill>
                <a:srgbClr val="FFFFFF"/>
              </a:solidFill>
            </a:endParaRPr>
          </a:p>
        </p:txBody>
      </p:sp>
      <p:sp>
        <p:nvSpPr>
          <p:cNvPr id="433" name="Google Shape;433;p33"/>
          <p:cNvSpPr txBox="1"/>
          <p:nvPr/>
        </p:nvSpPr>
        <p:spPr>
          <a:xfrm>
            <a:off x="7667425" y="2481575"/>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434" name="Google Shape;434;p33"/>
          <p:cNvSpPr txBox="1"/>
          <p:nvPr/>
        </p:nvSpPr>
        <p:spPr>
          <a:xfrm>
            <a:off x="7556500" y="260132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435" name="Google Shape;435;p33"/>
          <p:cNvSpPr txBox="1"/>
          <p:nvPr/>
        </p:nvSpPr>
        <p:spPr>
          <a:xfrm>
            <a:off x="7833300" y="2601325"/>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cxnSp>
        <p:nvCxnSpPr>
          <p:cNvPr id="436" name="Google Shape;436;p33"/>
          <p:cNvCxnSpPr>
            <a:stCxn id="437" idx="2"/>
          </p:cNvCxnSpPr>
          <p:nvPr/>
        </p:nvCxnSpPr>
        <p:spPr>
          <a:xfrm flipH="1">
            <a:off x="2737102" y="3715875"/>
            <a:ext cx="2483400" cy="340200"/>
          </a:xfrm>
          <a:prstGeom prst="straightConnector1">
            <a:avLst/>
          </a:prstGeom>
          <a:noFill/>
          <a:ln cap="flat" cmpd="sng" w="19050">
            <a:solidFill>
              <a:srgbClr val="FFFFFF"/>
            </a:solidFill>
            <a:prstDash val="solid"/>
            <a:round/>
            <a:headEnd len="med" w="med" type="none"/>
            <a:tailEnd len="med" w="med" type="stealth"/>
          </a:ln>
        </p:spPr>
      </p:cxnSp>
      <p:sp>
        <p:nvSpPr>
          <p:cNvPr id="437" name="Google Shape;437;p33"/>
          <p:cNvSpPr txBox="1"/>
          <p:nvPr/>
        </p:nvSpPr>
        <p:spPr>
          <a:xfrm>
            <a:off x="5070952" y="3323175"/>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B</a:t>
            </a:r>
            <a:r>
              <a:rPr lang="en-GB" sz="1600">
                <a:solidFill>
                  <a:srgbClr val="FFFFFF"/>
                </a:solidFill>
              </a:rPr>
              <a:t> </a:t>
            </a:r>
            <a:endParaRPr sz="1600">
              <a:solidFill>
                <a:srgbClr val="FFFFFF"/>
              </a:solidFill>
            </a:endParaRPr>
          </a:p>
        </p:txBody>
      </p:sp>
      <p:cxnSp>
        <p:nvCxnSpPr>
          <p:cNvPr id="438" name="Google Shape;438;p33"/>
          <p:cNvCxnSpPr>
            <a:stCxn id="430" idx="2"/>
          </p:cNvCxnSpPr>
          <p:nvPr/>
        </p:nvCxnSpPr>
        <p:spPr>
          <a:xfrm>
            <a:off x="3700302" y="3715875"/>
            <a:ext cx="2608500" cy="256200"/>
          </a:xfrm>
          <a:prstGeom prst="straightConnector1">
            <a:avLst/>
          </a:prstGeom>
          <a:noFill/>
          <a:ln cap="flat" cmpd="sng" w="19050">
            <a:solidFill>
              <a:srgbClr val="FFFFFF"/>
            </a:solidFill>
            <a:prstDash val="solid"/>
            <a:round/>
            <a:headEnd len="med" w="med" type="none"/>
            <a:tailEnd len="med" w="med" type="stealth"/>
          </a:ln>
        </p:spPr>
      </p:cxnSp>
      <p:sp>
        <p:nvSpPr>
          <p:cNvPr id="439" name="Google Shape;439;p33"/>
          <p:cNvSpPr txBox="1"/>
          <p:nvPr/>
        </p:nvSpPr>
        <p:spPr>
          <a:xfrm>
            <a:off x="6940677" y="38918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A</a:t>
            </a:r>
            <a:r>
              <a:rPr lang="en-GB" sz="1600">
                <a:solidFill>
                  <a:srgbClr val="FFFFFF"/>
                </a:solidFill>
              </a:rPr>
              <a:t> </a:t>
            </a:r>
            <a:endParaRPr sz="1600">
              <a:solidFill>
                <a:srgbClr val="FFFFFF"/>
              </a:solidFill>
            </a:endParaRPr>
          </a:p>
        </p:txBody>
      </p:sp>
      <p:sp>
        <p:nvSpPr>
          <p:cNvPr id="440" name="Google Shape;440;p33"/>
          <p:cNvSpPr txBox="1"/>
          <p:nvPr/>
        </p:nvSpPr>
        <p:spPr>
          <a:xfrm>
            <a:off x="6471102" y="38859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00"/>
                </a:solidFill>
              </a:rPr>
              <a:t>S</a:t>
            </a:r>
            <a:r>
              <a:rPr lang="en-GB" sz="1600">
                <a:solidFill>
                  <a:srgbClr val="FFFFFF"/>
                </a:solidFill>
              </a:rPr>
              <a:t> </a:t>
            </a:r>
            <a:endParaRPr sz="1600">
              <a:solidFill>
                <a:srgbClr val="FFFFFF"/>
              </a:solidFill>
            </a:endParaRPr>
          </a:p>
        </p:txBody>
      </p:sp>
      <p:sp>
        <p:nvSpPr>
          <p:cNvPr id="441" name="Google Shape;441;p33"/>
          <p:cNvSpPr txBox="1"/>
          <p:nvPr/>
        </p:nvSpPr>
        <p:spPr>
          <a:xfrm>
            <a:off x="6717600" y="38929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442" name="Google Shape;442;p33"/>
          <p:cNvSpPr txBox="1"/>
          <p:nvPr/>
        </p:nvSpPr>
        <p:spPr>
          <a:xfrm>
            <a:off x="7071025" y="36648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443" name="Google Shape;443;p33"/>
          <p:cNvSpPr txBox="1"/>
          <p:nvPr/>
        </p:nvSpPr>
        <p:spPr>
          <a:xfrm>
            <a:off x="6381250" y="30492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44" name="Google Shape;444;p33"/>
          <p:cNvSpPr txBox="1"/>
          <p:nvPr/>
        </p:nvSpPr>
        <p:spPr>
          <a:xfrm>
            <a:off x="7272000" y="38929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445" name="Google Shape;445;p33"/>
          <p:cNvSpPr txBox="1"/>
          <p:nvPr/>
        </p:nvSpPr>
        <p:spPr>
          <a:xfrm>
            <a:off x="7754400" y="39069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446" name="Google Shape;446;p33"/>
          <p:cNvSpPr txBox="1"/>
          <p:nvPr/>
        </p:nvSpPr>
        <p:spPr>
          <a:xfrm>
            <a:off x="8106925" y="37872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447" name="Google Shape;447;p33"/>
          <p:cNvSpPr txBox="1"/>
          <p:nvPr/>
        </p:nvSpPr>
        <p:spPr>
          <a:xfrm>
            <a:off x="7996000" y="39069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448" name="Google Shape;448;p33"/>
          <p:cNvSpPr txBox="1"/>
          <p:nvPr/>
        </p:nvSpPr>
        <p:spPr>
          <a:xfrm>
            <a:off x="8488800" y="39069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449" name="Google Shape;449;p33"/>
          <p:cNvSpPr txBox="1"/>
          <p:nvPr/>
        </p:nvSpPr>
        <p:spPr>
          <a:xfrm>
            <a:off x="8259325" y="37944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450" name="Google Shape;450;p33"/>
          <p:cNvSpPr txBox="1"/>
          <p:nvPr/>
        </p:nvSpPr>
        <p:spPr>
          <a:xfrm>
            <a:off x="632427" y="41129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FF00"/>
                </a:solidFill>
              </a:rPr>
              <a:t>B</a:t>
            </a:r>
            <a:r>
              <a:rPr lang="en-GB" sz="1600">
                <a:solidFill>
                  <a:srgbClr val="FFFFFF"/>
                </a:solidFill>
              </a:rPr>
              <a:t> </a:t>
            </a:r>
            <a:endParaRPr sz="1600">
              <a:solidFill>
                <a:srgbClr val="FFFFFF"/>
              </a:solidFill>
            </a:endParaRPr>
          </a:p>
        </p:txBody>
      </p:sp>
      <p:sp>
        <p:nvSpPr>
          <p:cNvPr id="451" name="Google Shape;451;p33"/>
          <p:cNvSpPr txBox="1"/>
          <p:nvPr/>
        </p:nvSpPr>
        <p:spPr>
          <a:xfrm>
            <a:off x="162852" y="410700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00"/>
                </a:solidFill>
              </a:rPr>
              <a:t>S</a:t>
            </a:r>
            <a:r>
              <a:rPr lang="en-GB" sz="1600">
                <a:solidFill>
                  <a:srgbClr val="FFFFFF"/>
                </a:solidFill>
              </a:rPr>
              <a:t> </a:t>
            </a:r>
            <a:endParaRPr sz="1600">
              <a:solidFill>
                <a:srgbClr val="FFFFFF"/>
              </a:solidFill>
            </a:endParaRPr>
          </a:p>
        </p:txBody>
      </p:sp>
      <p:sp>
        <p:nvSpPr>
          <p:cNvPr id="452" name="Google Shape;452;p33"/>
          <p:cNvSpPr txBox="1"/>
          <p:nvPr/>
        </p:nvSpPr>
        <p:spPr>
          <a:xfrm>
            <a:off x="409350" y="41140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453" name="Google Shape;453;p33"/>
          <p:cNvSpPr txBox="1"/>
          <p:nvPr/>
        </p:nvSpPr>
        <p:spPr>
          <a:xfrm>
            <a:off x="762775" y="38859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454" name="Google Shape;454;p33"/>
          <p:cNvSpPr txBox="1"/>
          <p:nvPr/>
        </p:nvSpPr>
        <p:spPr>
          <a:xfrm>
            <a:off x="963750" y="41140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455" name="Google Shape;455;p33"/>
          <p:cNvSpPr txBox="1"/>
          <p:nvPr/>
        </p:nvSpPr>
        <p:spPr>
          <a:xfrm>
            <a:off x="1446150" y="41280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a:t>
            </a:r>
            <a:endParaRPr sz="1600">
              <a:solidFill>
                <a:srgbClr val="FFFFFF"/>
              </a:solidFill>
            </a:endParaRPr>
          </a:p>
        </p:txBody>
      </p:sp>
      <p:sp>
        <p:nvSpPr>
          <p:cNvPr id="456" name="Google Shape;456;p33"/>
          <p:cNvSpPr txBox="1"/>
          <p:nvPr/>
        </p:nvSpPr>
        <p:spPr>
          <a:xfrm>
            <a:off x="1798675" y="40083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b</a:t>
            </a:r>
            <a:endParaRPr sz="1600">
              <a:solidFill>
                <a:srgbClr val="FF0000"/>
              </a:solidFill>
            </a:endParaRPr>
          </a:p>
        </p:txBody>
      </p:sp>
      <p:sp>
        <p:nvSpPr>
          <p:cNvPr id="457" name="Google Shape;457;p33"/>
          <p:cNvSpPr txBox="1"/>
          <p:nvPr/>
        </p:nvSpPr>
        <p:spPr>
          <a:xfrm>
            <a:off x="1687750" y="4128050"/>
            <a:ext cx="299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g</a:t>
            </a:r>
            <a:endParaRPr sz="1500">
              <a:solidFill>
                <a:srgbClr val="FFFFFF"/>
              </a:solidFill>
            </a:endParaRPr>
          </a:p>
        </p:txBody>
      </p:sp>
      <p:sp>
        <p:nvSpPr>
          <p:cNvPr id="458" name="Google Shape;458;p33"/>
          <p:cNvSpPr txBox="1"/>
          <p:nvPr/>
        </p:nvSpPr>
        <p:spPr>
          <a:xfrm>
            <a:off x="2180550" y="4128050"/>
            <a:ext cx="607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 ]</a:t>
            </a:r>
            <a:endParaRPr sz="1500">
              <a:solidFill>
                <a:srgbClr val="FFFFFF"/>
              </a:solidFill>
            </a:endParaRPr>
          </a:p>
        </p:txBody>
      </p:sp>
      <p:sp>
        <p:nvSpPr>
          <p:cNvPr id="459" name="Google Shape;459;p33"/>
          <p:cNvSpPr txBox="1"/>
          <p:nvPr/>
        </p:nvSpPr>
        <p:spPr>
          <a:xfrm>
            <a:off x="1951075" y="4015500"/>
            <a:ext cx="34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0000"/>
                </a:solidFill>
              </a:rPr>
              <a:t>a</a:t>
            </a:r>
            <a:endParaRPr sz="1600">
              <a:solidFill>
                <a:srgbClr val="FF0000"/>
              </a:solidFill>
            </a:endParaRPr>
          </a:p>
        </p:txBody>
      </p:sp>
      <p:sp>
        <p:nvSpPr>
          <p:cNvPr id="460" name="Google Shape;46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18</a:t>
            </a:r>
            <a:endParaRPr/>
          </a:p>
        </p:txBody>
      </p:sp>
      <p:sp>
        <p:nvSpPr>
          <p:cNvPr id="461" name="Google Shape;461;p33"/>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3"/>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465" name="Google Shape;465;p33"/>
          <p:cNvPicPr preferRelativeResize="0"/>
          <p:nvPr/>
        </p:nvPicPr>
        <p:blipFill>
          <a:blip r:embed="rId4">
            <a:alphaModFix/>
          </a:blip>
          <a:stretch>
            <a:fillRect/>
          </a:stretch>
        </p:blipFill>
        <p:spPr>
          <a:xfrm rot="2444034">
            <a:off x="3396718" y="4674789"/>
            <a:ext cx="648013" cy="623178"/>
          </a:xfrm>
          <a:prstGeom prst="rect">
            <a:avLst/>
          </a:prstGeom>
          <a:noFill/>
          <a:ln>
            <a:noFill/>
          </a:ln>
        </p:spPr>
      </p:pic>
      <p:cxnSp>
        <p:nvCxnSpPr>
          <p:cNvPr id="466" name="Google Shape;466;p33"/>
          <p:cNvCxnSpPr/>
          <p:nvPr/>
        </p:nvCxnSpPr>
        <p:spPr>
          <a:xfrm>
            <a:off x="3061300" y="1146750"/>
            <a:ext cx="21900" cy="3535800"/>
          </a:xfrm>
          <a:prstGeom prst="straightConnector1">
            <a:avLst/>
          </a:prstGeom>
          <a:noFill/>
          <a:ln cap="flat" cmpd="sng" w="28575">
            <a:solidFill>
              <a:srgbClr val="FFFFFF"/>
            </a:solidFill>
            <a:prstDash val="solid"/>
            <a:round/>
            <a:headEnd len="med" w="med" type="none"/>
            <a:tailEnd len="med" w="med" type="none"/>
          </a:ln>
        </p:spPr>
      </p:cxnSp>
      <p:sp>
        <p:nvSpPr>
          <p:cNvPr id="467" name="Google Shape;467;p33"/>
          <p:cNvSpPr txBox="1"/>
          <p:nvPr/>
        </p:nvSpPr>
        <p:spPr>
          <a:xfrm>
            <a:off x="1239450" y="952600"/>
            <a:ext cx="79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Alice</a:t>
            </a:r>
            <a:endParaRPr>
              <a:solidFill>
                <a:srgbClr val="FFFFFF"/>
              </a:solidFill>
            </a:endParaRPr>
          </a:p>
        </p:txBody>
      </p:sp>
      <p:sp>
        <p:nvSpPr>
          <p:cNvPr id="468" name="Google Shape;468;p33"/>
          <p:cNvSpPr txBox="1"/>
          <p:nvPr/>
        </p:nvSpPr>
        <p:spPr>
          <a:xfrm>
            <a:off x="4198650" y="952600"/>
            <a:ext cx="746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Public</a:t>
            </a:r>
            <a:endParaRPr>
              <a:solidFill>
                <a:srgbClr val="FFFFFF"/>
              </a:solidFill>
            </a:endParaRPr>
          </a:p>
        </p:txBody>
      </p:sp>
      <p:sp>
        <p:nvSpPr>
          <p:cNvPr id="469" name="Google Shape;469;p33"/>
          <p:cNvSpPr txBox="1"/>
          <p:nvPr/>
        </p:nvSpPr>
        <p:spPr>
          <a:xfrm>
            <a:off x="7262600" y="952600"/>
            <a:ext cx="607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Bob</a:t>
            </a:r>
            <a:endParaRPr>
              <a:solidFill>
                <a:srgbClr val="FFFFFF"/>
              </a:solidFill>
            </a:endParaRPr>
          </a:p>
        </p:txBody>
      </p:sp>
      <p:sp>
        <p:nvSpPr>
          <p:cNvPr id="470" name="Google Shape;47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Diffie-Hellman Key Exchange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34"/>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sp>
        <p:nvSpPr>
          <p:cNvPr id="476" name="Google Shape;47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19</a:t>
            </a:r>
            <a:endParaRPr/>
          </a:p>
        </p:txBody>
      </p:sp>
      <p:sp>
        <p:nvSpPr>
          <p:cNvPr id="477" name="Google Shape;477;p34"/>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4"/>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481" name="Google Shape;481;p34"/>
          <p:cNvPicPr preferRelativeResize="0"/>
          <p:nvPr/>
        </p:nvPicPr>
        <p:blipFill>
          <a:blip r:embed="rId4">
            <a:alphaModFix/>
          </a:blip>
          <a:stretch>
            <a:fillRect/>
          </a:stretch>
        </p:blipFill>
        <p:spPr>
          <a:xfrm rot="2444034">
            <a:off x="3472918" y="4674789"/>
            <a:ext cx="648013" cy="623178"/>
          </a:xfrm>
          <a:prstGeom prst="rect">
            <a:avLst/>
          </a:prstGeom>
          <a:noFill/>
          <a:ln>
            <a:noFill/>
          </a:ln>
        </p:spPr>
      </p:pic>
      <p:pic>
        <p:nvPicPr>
          <p:cNvPr id="482" name="Google Shape;482;p34"/>
          <p:cNvPicPr preferRelativeResize="0"/>
          <p:nvPr/>
        </p:nvPicPr>
        <p:blipFill>
          <a:blip r:embed="rId5">
            <a:alphaModFix/>
          </a:blip>
          <a:stretch>
            <a:fillRect/>
          </a:stretch>
        </p:blipFill>
        <p:spPr>
          <a:xfrm>
            <a:off x="2451150" y="62600"/>
            <a:ext cx="4087925" cy="4764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8" name="Google Shape;488;p35"/>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35"/>
          <p:cNvPicPr preferRelativeResize="0"/>
          <p:nvPr/>
        </p:nvPicPr>
        <p:blipFill>
          <a:blip r:embed="rId3">
            <a:alphaModFix/>
          </a:blip>
          <a:stretch>
            <a:fillRect/>
          </a:stretch>
        </p:blipFill>
        <p:spPr>
          <a:xfrm rot="-2699950">
            <a:off x="5393404" y="4685602"/>
            <a:ext cx="786849" cy="442015"/>
          </a:xfrm>
          <a:prstGeom prst="rect">
            <a:avLst/>
          </a:prstGeom>
          <a:noFill/>
          <a:ln>
            <a:noFill/>
          </a:ln>
        </p:spPr>
      </p:pic>
      <p:pic>
        <p:nvPicPr>
          <p:cNvPr id="492" name="Google Shape;492;p35"/>
          <p:cNvPicPr preferRelativeResize="0"/>
          <p:nvPr/>
        </p:nvPicPr>
        <p:blipFill>
          <a:blip r:embed="rId4">
            <a:alphaModFix/>
          </a:blip>
          <a:stretch>
            <a:fillRect/>
          </a:stretch>
        </p:blipFill>
        <p:spPr>
          <a:xfrm rot="2444034">
            <a:off x="3853918" y="4674789"/>
            <a:ext cx="648013" cy="623178"/>
          </a:xfrm>
          <a:prstGeom prst="rect">
            <a:avLst/>
          </a:prstGeom>
          <a:noFill/>
          <a:ln>
            <a:noFill/>
          </a:ln>
        </p:spPr>
      </p:pic>
      <p:sp>
        <p:nvSpPr>
          <p:cNvPr id="493" name="Google Shape;493;p35"/>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pic>
        <p:nvPicPr>
          <p:cNvPr id="494" name="Google Shape;494;p35"/>
          <p:cNvPicPr preferRelativeResize="0"/>
          <p:nvPr/>
        </p:nvPicPr>
        <p:blipFill rotWithShape="1">
          <a:blip r:embed="rId5">
            <a:alphaModFix/>
          </a:blip>
          <a:srcRect b="53270" l="0" r="0" t="33260"/>
          <a:stretch/>
        </p:blipFill>
        <p:spPr>
          <a:xfrm>
            <a:off x="2451150" y="1647450"/>
            <a:ext cx="4087925" cy="64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id="499" name="Google Shape;499;p36"/>
          <p:cNvPicPr preferRelativeResize="0"/>
          <p:nvPr/>
        </p:nvPicPr>
        <p:blipFill rotWithShape="1">
          <a:blip r:embed="rId3">
            <a:alphaModFix/>
          </a:blip>
          <a:srcRect b="53270" l="0" r="0" t="33260"/>
          <a:stretch/>
        </p:blipFill>
        <p:spPr>
          <a:xfrm>
            <a:off x="2451150" y="1647450"/>
            <a:ext cx="4087925" cy="641750"/>
          </a:xfrm>
          <a:prstGeom prst="rect">
            <a:avLst/>
          </a:prstGeom>
          <a:noFill/>
          <a:ln>
            <a:noFill/>
          </a:ln>
        </p:spPr>
      </p:pic>
      <p:sp>
        <p:nvSpPr>
          <p:cNvPr id="500" name="Google Shape;50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01" name="Google Shape;501;p36"/>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36"/>
          <p:cNvPicPr preferRelativeResize="0"/>
          <p:nvPr/>
        </p:nvPicPr>
        <p:blipFill>
          <a:blip r:embed="rId4">
            <a:alphaModFix/>
          </a:blip>
          <a:stretch>
            <a:fillRect/>
          </a:stretch>
        </p:blipFill>
        <p:spPr>
          <a:xfrm rot="-2699950">
            <a:off x="5393404" y="4685602"/>
            <a:ext cx="786849" cy="442015"/>
          </a:xfrm>
          <a:prstGeom prst="rect">
            <a:avLst/>
          </a:prstGeom>
          <a:noFill/>
          <a:ln>
            <a:noFill/>
          </a:ln>
        </p:spPr>
      </p:pic>
      <p:sp>
        <p:nvSpPr>
          <p:cNvPr id="505" name="Google Shape;505;p36"/>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pic>
        <p:nvPicPr>
          <p:cNvPr id="506" name="Google Shape;506;p36"/>
          <p:cNvPicPr preferRelativeResize="0"/>
          <p:nvPr/>
        </p:nvPicPr>
        <p:blipFill rotWithShape="1">
          <a:blip r:embed="rId5">
            <a:alphaModFix/>
          </a:blip>
          <a:srcRect b="0" l="0" r="68721" t="0"/>
          <a:stretch/>
        </p:blipFill>
        <p:spPr>
          <a:xfrm rot="5400000">
            <a:off x="3462100" y="1403851"/>
            <a:ext cx="381826" cy="721624"/>
          </a:xfrm>
          <a:prstGeom prst="rect">
            <a:avLst/>
          </a:prstGeom>
          <a:noFill/>
          <a:ln>
            <a:noFill/>
          </a:ln>
        </p:spPr>
      </p:pic>
      <p:pic>
        <p:nvPicPr>
          <p:cNvPr id="507" name="Google Shape;507;p36"/>
          <p:cNvPicPr preferRelativeResize="0"/>
          <p:nvPr/>
        </p:nvPicPr>
        <p:blipFill rotWithShape="1">
          <a:blip r:embed="rId5">
            <a:alphaModFix/>
          </a:blip>
          <a:srcRect b="0" l="68721" r="0" t="0"/>
          <a:stretch/>
        </p:blipFill>
        <p:spPr>
          <a:xfrm rot="5400000">
            <a:off x="3447187" y="1772412"/>
            <a:ext cx="411650" cy="777976"/>
          </a:xfrm>
          <a:prstGeom prst="rect">
            <a:avLst/>
          </a:prstGeom>
          <a:noFill/>
          <a:ln>
            <a:noFill/>
          </a:ln>
        </p:spPr>
      </p:pic>
      <p:pic>
        <p:nvPicPr>
          <p:cNvPr id="508" name="Google Shape;508;p36"/>
          <p:cNvPicPr preferRelativeResize="0"/>
          <p:nvPr/>
        </p:nvPicPr>
        <p:blipFill>
          <a:blip r:embed="rId6">
            <a:alphaModFix/>
          </a:blip>
          <a:stretch>
            <a:fillRect/>
          </a:stretch>
        </p:blipFill>
        <p:spPr>
          <a:xfrm rot="2444034">
            <a:off x="3853918" y="4674789"/>
            <a:ext cx="648013" cy="6231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14" name="Google Shape;514;p37"/>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37"/>
          <p:cNvPicPr preferRelativeResize="0"/>
          <p:nvPr/>
        </p:nvPicPr>
        <p:blipFill>
          <a:blip r:embed="rId3">
            <a:alphaModFix/>
          </a:blip>
          <a:stretch>
            <a:fillRect/>
          </a:stretch>
        </p:blipFill>
        <p:spPr>
          <a:xfrm rot="-2699950">
            <a:off x="5393404" y="4685602"/>
            <a:ext cx="786849" cy="442015"/>
          </a:xfrm>
          <a:prstGeom prst="rect">
            <a:avLst/>
          </a:prstGeom>
          <a:noFill/>
          <a:ln>
            <a:noFill/>
          </a:ln>
        </p:spPr>
      </p:pic>
      <p:sp>
        <p:nvSpPr>
          <p:cNvPr id="518" name="Google Shape;518;p37"/>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grpSp>
        <p:nvGrpSpPr>
          <p:cNvPr id="519" name="Google Shape;519;p37"/>
          <p:cNvGrpSpPr/>
          <p:nvPr/>
        </p:nvGrpSpPr>
        <p:grpSpPr>
          <a:xfrm>
            <a:off x="2413387" y="1142725"/>
            <a:ext cx="4087925" cy="388925"/>
            <a:chOff x="2451150" y="1573750"/>
            <a:chExt cx="4087925" cy="388925"/>
          </a:xfrm>
        </p:grpSpPr>
        <p:pic>
          <p:nvPicPr>
            <p:cNvPr id="520" name="Google Shape;520;p37"/>
            <p:cNvPicPr preferRelativeResize="0"/>
            <p:nvPr/>
          </p:nvPicPr>
          <p:blipFill rotWithShape="1">
            <a:blip r:embed="rId4">
              <a:alphaModFix/>
            </a:blip>
            <a:srcRect b="60123" l="0" r="0" t="33260"/>
            <a:stretch/>
          </p:blipFill>
          <p:spPr>
            <a:xfrm>
              <a:off x="2451150" y="1647450"/>
              <a:ext cx="4087925" cy="315224"/>
            </a:xfrm>
            <a:prstGeom prst="rect">
              <a:avLst/>
            </a:prstGeom>
            <a:noFill/>
            <a:ln>
              <a:noFill/>
            </a:ln>
          </p:spPr>
        </p:pic>
        <p:pic>
          <p:nvPicPr>
            <p:cNvPr id="521" name="Google Shape;521;p37"/>
            <p:cNvPicPr preferRelativeResize="0"/>
            <p:nvPr/>
          </p:nvPicPr>
          <p:blipFill rotWithShape="1">
            <a:blip r:embed="rId5">
              <a:alphaModFix/>
            </a:blip>
            <a:srcRect b="0" l="0" r="68721" t="0"/>
            <a:stretch/>
          </p:blipFill>
          <p:spPr>
            <a:xfrm rot="5400000">
              <a:off x="3462100" y="1403851"/>
              <a:ext cx="381826" cy="721624"/>
            </a:xfrm>
            <a:prstGeom prst="rect">
              <a:avLst/>
            </a:prstGeom>
            <a:noFill/>
            <a:ln>
              <a:noFill/>
            </a:ln>
          </p:spPr>
        </p:pic>
      </p:grpSp>
      <p:grpSp>
        <p:nvGrpSpPr>
          <p:cNvPr id="522" name="Google Shape;522;p37"/>
          <p:cNvGrpSpPr/>
          <p:nvPr/>
        </p:nvGrpSpPr>
        <p:grpSpPr>
          <a:xfrm>
            <a:off x="2451150" y="2365925"/>
            <a:ext cx="4087925" cy="411650"/>
            <a:chOff x="2451150" y="1955575"/>
            <a:chExt cx="4087925" cy="411650"/>
          </a:xfrm>
        </p:grpSpPr>
        <p:pic>
          <p:nvPicPr>
            <p:cNvPr id="523" name="Google Shape;523;p37"/>
            <p:cNvPicPr preferRelativeResize="0"/>
            <p:nvPr/>
          </p:nvPicPr>
          <p:blipFill rotWithShape="1">
            <a:blip r:embed="rId4">
              <a:alphaModFix/>
            </a:blip>
            <a:srcRect b="53270" l="0" r="0" t="40113"/>
            <a:stretch/>
          </p:blipFill>
          <p:spPr>
            <a:xfrm>
              <a:off x="2451150" y="1965153"/>
              <a:ext cx="4087925" cy="315224"/>
            </a:xfrm>
            <a:prstGeom prst="rect">
              <a:avLst/>
            </a:prstGeom>
            <a:noFill/>
            <a:ln>
              <a:noFill/>
            </a:ln>
          </p:spPr>
        </p:pic>
        <p:pic>
          <p:nvPicPr>
            <p:cNvPr id="524" name="Google Shape;524;p37"/>
            <p:cNvPicPr preferRelativeResize="0"/>
            <p:nvPr/>
          </p:nvPicPr>
          <p:blipFill rotWithShape="1">
            <a:blip r:embed="rId5">
              <a:alphaModFix/>
            </a:blip>
            <a:srcRect b="0" l="68721" r="0" t="0"/>
            <a:stretch/>
          </p:blipFill>
          <p:spPr>
            <a:xfrm rot="5400000">
              <a:off x="3447187" y="1772412"/>
              <a:ext cx="411650" cy="777976"/>
            </a:xfrm>
            <a:prstGeom prst="rect">
              <a:avLst/>
            </a:prstGeom>
            <a:noFill/>
            <a:ln>
              <a:noFill/>
            </a:ln>
          </p:spPr>
        </p:pic>
      </p:grpSp>
      <p:pic>
        <p:nvPicPr>
          <p:cNvPr id="525" name="Google Shape;525;p37"/>
          <p:cNvPicPr preferRelativeResize="0"/>
          <p:nvPr/>
        </p:nvPicPr>
        <p:blipFill>
          <a:blip r:embed="rId6">
            <a:alphaModFix/>
          </a:blip>
          <a:stretch>
            <a:fillRect/>
          </a:stretch>
        </p:blipFill>
        <p:spPr>
          <a:xfrm rot="2444034">
            <a:off x="3853918" y="4674789"/>
            <a:ext cx="648013" cy="6231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31" name="Google Shape;531;p38"/>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38"/>
          <p:cNvPicPr preferRelativeResize="0"/>
          <p:nvPr/>
        </p:nvPicPr>
        <p:blipFill>
          <a:blip r:embed="rId3">
            <a:alphaModFix/>
          </a:blip>
          <a:stretch>
            <a:fillRect/>
          </a:stretch>
        </p:blipFill>
        <p:spPr>
          <a:xfrm rot="-2699950">
            <a:off x="5393404" y="4685602"/>
            <a:ext cx="786849" cy="442015"/>
          </a:xfrm>
          <a:prstGeom prst="rect">
            <a:avLst/>
          </a:prstGeom>
          <a:noFill/>
          <a:ln>
            <a:noFill/>
          </a:ln>
        </p:spPr>
      </p:pic>
      <p:sp>
        <p:nvSpPr>
          <p:cNvPr id="535" name="Google Shape;535;p38"/>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grpSp>
        <p:nvGrpSpPr>
          <p:cNvPr id="536" name="Google Shape;536;p38"/>
          <p:cNvGrpSpPr/>
          <p:nvPr/>
        </p:nvGrpSpPr>
        <p:grpSpPr>
          <a:xfrm>
            <a:off x="2413375" y="615925"/>
            <a:ext cx="4087925" cy="388925"/>
            <a:chOff x="2451150" y="1573750"/>
            <a:chExt cx="4087925" cy="388925"/>
          </a:xfrm>
        </p:grpSpPr>
        <p:pic>
          <p:nvPicPr>
            <p:cNvPr id="537" name="Google Shape;537;p38"/>
            <p:cNvPicPr preferRelativeResize="0"/>
            <p:nvPr/>
          </p:nvPicPr>
          <p:blipFill rotWithShape="1">
            <a:blip r:embed="rId4">
              <a:alphaModFix/>
            </a:blip>
            <a:srcRect b="60123" l="0" r="0" t="33260"/>
            <a:stretch/>
          </p:blipFill>
          <p:spPr>
            <a:xfrm>
              <a:off x="2451150" y="1647450"/>
              <a:ext cx="4087925" cy="315224"/>
            </a:xfrm>
            <a:prstGeom prst="rect">
              <a:avLst/>
            </a:prstGeom>
            <a:noFill/>
            <a:ln>
              <a:noFill/>
            </a:ln>
          </p:spPr>
        </p:pic>
        <p:pic>
          <p:nvPicPr>
            <p:cNvPr id="538" name="Google Shape;538;p38"/>
            <p:cNvPicPr preferRelativeResize="0"/>
            <p:nvPr/>
          </p:nvPicPr>
          <p:blipFill rotWithShape="1">
            <a:blip r:embed="rId5">
              <a:alphaModFix/>
            </a:blip>
            <a:srcRect b="0" l="0" r="68721" t="0"/>
            <a:stretch/>
          </p:blipFill>
          <p:spPr>
            <a:xfrm rot="5400000">
              <a:off x="3462100" y="1403851"/>
              <a:ext cx="381826" cy="721624"/>
            </a:xfrm>
            <a:prstGeom prst="rect">
              <a:avLst/>
            </a:prstGeom>
            <a:noFill/>
            <a:ln>
              <a:noFill/>
            </a:ln>
          </p:spPr>
        </p:pic>
      </p:grpSp>
      <p:grpSp>
        <p:nvGrpSpPr>
          <p:cNvPr id="539" name="Google Shape;539;p38"/>
          <p:cNvGrpSpPr/>
          <p:nvPr/>
        </p:nvGrpSpPr>
        <p:grpSpPr>
          <a:xfrm>
            <a:off x="2489100" y="3295000"/>
            <a:ext cx="4087925" cy="411650"/>
            <a:chOff x="2451150" y="1955575"/>
            <a:chExt cx="4087925" cy="411650"/>
          </a:xfrm>
        </p:grpSpPr>
        <p:pic>
          <p:nvPicPr>
            <p:cNvPr id="540" name="Google Shape;540;p38"/>
            <p:cNvPicPr preferRelativeResize="0"/>
            <p:nvPr/>
          </p:nvPicPr>
          <p:blipFill rotWithShape="1">
            <a:blip r:embed="rId4">
              <a:alphaModFix/>
            </a:blip>
            <a:srcRect b="53270" l="0" r="0" t="40113"/>
            <a:stretch/>
          </p:blipFill>
          <p:spPr>
            <a:xfrm>
              <a:off x="2451150" y="1965153"/>
              <a:ext cx="4087925" cy="315224"/>
            </a:xfrm>
            <a:prstGeom prst="rect">
              <a:avLst/>
            </a:prstGeom>
            <a:noFill/>
            <a:ln>
              <a:noFill/>
            </a:ln>
          </p:spPr>
        </p:pic>
        <p:pic>
          <p:nvPicPr>
            <p:cNvPr id="541" name="Google Shape;541;p38"/>
            <p:cNvPicPr preferRelativeResize="0"/>
            <p:nvPr/>
          </p:nvPicPr>
          <p:blipFill rotWithShape="1">
            <a:blip r:embed="rId5">
              <a:alphaModFix/>
            </a:blip>
            <a:srcRect b="0" l="68721" r="0" t="0"/>
            <a:stretch/>
          </p:blipFill>
          <p:spPr>
            <a:xfrm rot="5400000">
              <a:off x="3447187" y="1772412"/>
              <a:ext cx="411650" cy="777976"/>
            </a:xfrm>
            <a:prstGeom prst="rect">
              <a:avLst/>
            </a:prstGeom>
            <a:noFill/>
            <a:ln>
              <a:noFill/>
            </a:ln>
          </p:spPr>
        </p:pic>
      </p:grpSp>
      <p:pic>
        <p:nvPicPr>
          <p:cNvPr id="542" name="Google Shape;542;p38"/>
          <p:cNvPicPr preferRelativeResize="0"/>
          <p:nvPr/>
        </p:nvPicPr>
        <p:blipFill>
          <a:blip r:embed="rId6">
            <a:alphaModFix/>
          </a:blip>
          <a:stretch>
            <a:fillRect/>
          </a:stretch>
        </p:blipFill>
        <p:spPr>
          <a:xfrm rot="2444034">
            <a:off x="3853918" y="4674789"/>
            <a:ext cx="648013" cy="6231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8" name="Google Shape;548;p39"/>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39"/>
          <p:cNvPicPr preferRelativeResize="0"/>
          <p:nvPr/>
        </p:nvPicPr>
        <p:blipFill>
          <a:blip r:embed="rId3">
            <a:alphaModFix/>
          </a:blip>
          <a:stretch>
            <a:fillRect/>
          </a:stretch>
        </p:blipFill>
        <p:spPr>
          <a:xfrm rot="-2699950">
            <a:off x="5393404" y="4685602"/>
            <a:ext cx="786849" cy="442015"/>
          </a:xfrm>
          <a:prstGeom prst="rect">
            <a:avLst/>
          </a:prstGeom>
          <a:noFill/>
          <a:ln>
            <a:noFill/>
          </a:ln>
        </p:spPr>
      </p:pic>
      <p:sp>
        <p:nvSpPr>
          <p:cNvPr id="552" name="Google Shape;552;p39"/>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grpSp>
        <p:nvGrpSpPr>
          <p:cNvPr id="553" name="Google Shape;553;p39"/>
          <p:cNvGrpSpPr/>
          <p:nvPr/>
        </p:nvGrpSpPr>
        <p:grpSpPr>
          <a:xfrm>
            <a:off x="2413387" y="184900"/>
            <a:ext cx="4087925" cy="388925"/>
            <a:chOff x="2451150" y="1573750"/>
            <a:chExt cx="4087925" cy="388925"/>
          </a:xfrm>
        </p:grpSpPr>
        <p:pic>
          <p:nvPicPr>
            <p:cNvPr id="554" name="Google Shape;554;p39"/>
            <p:cNvPicPr preferRelativeResize="0"/>
            <p:nvPr/>
          </p:nvPicPr>
          <p:blipFill rotWithShape="1">
            <a:blip r:embed="rId4">
              <a:alphaModFix/>
            </a:blip>
            <a:srcRect b="60123" l="0" r="0" t="33260"/>
            <a:stretch/>
          </p:blipFill>
          <p:spPr>
            <a:xfrm>
              <a:off x="2451150" y="1647450"/>
              <a:ext cx="4087925" cy="315224"/>
            </a:xfrm>
            <a:prstGeom prst="rect">
              <a:avLst/>
            </a:prstGeom>
            <a:noFill/>
            <a:ln>
              <a:noFill/>
            </a:ln>
          </p:spPr>
        </p:pic>
        <p:pic>
          <p:nvPicPr>
            <p:cNvPr id="555" name="Google Shape;555;p39"/>
            <p:cNvPicPr preferRelativeResize="0"/>
            <p:nvPr/>
          </p:nvPicPr>
          <p:blipFill rotWithShape="1">
            <a:blip r:embed="rId5">
              <a:alphaModFix/>
            </a:blip>
            <a:srcRect b="0" l="0" r="68721" t="0"/>
            <a:stretch/>
          </p:blipFill>
          <p:spPr>
            <a:xfrm rot="5400000">
              <a:off x="3462100" y="1403851"/>
              <a:ext cx="381826" cy="721624"/>
            </a:xfrm>
            <a:prstGeom prst="rect">
              <a:avLst/>
            </a:prstGeom>
            <a:noFill/>
            <a:ln>
              <a:noFill/>
            </a:ln>
          </p:spPr>
        </p:pic>
      </p:grpSp>
      <p:grpSp>
        <p:nvGrpSpPr>
          <p:cNvPr id="556" name="Google Shape;556;p39"/>
          <p:cNvGrpSpPr/>
          <p:nvPr/>
        </p:nvGrpSpPr>
        <p:grpSpPr>
          <a:xfrm>
            <a:off x="2528038" y="3955900"/>
            <a:ext cx="4087925" cy="411650"/>
            <a:chOff x="2451150" y="1955575"/>
            <a:chExt cx="4087925" cy="411650"/>
          </a:xfrm>
        </p:grpSpPr>
        <p:pic>
          <p:nvPicPr>
            <p:cNvPr id="557" name="Google Shape;557;p39"/>
            <p:cNvPicPr preferRelativeResize="0"/>
            <p:nvPr/>
          </p:nvPicPr>
          <p:blipFill rotWithShape="1">
            <a:blip r:embed="rId4">
              <a:alphaModFix/>
            </a:blip>
            <a:srcRect b="53270" l="0" r="0" t="40113"/>
            <a:stretch/>
          </p:blipFill>
          <p:spPr>
            <a:xfrm>
              <a:off x="2451150" y="1965153"/>
              <a:ext cx="4087925" cy="315224"/>
            </a:xfrm>
            <a:prstGeom prst="rect">
              <a:avLst/>
            </a:prstGeom>
            <a:noFill/>
            <a:ln>
              <a:noFill/>
            </a:ln>
          </p:spPr>
        </p:pic>
        <p:pic>
          <p:nvPicPr>
            <p:cNvPr id="558" name="Google Shape;558;p39"/>
            <p:cNvPicPr preferRelativeResize="0"/>
            <p:nvPr/>
          </p:nvPicPr>
          <p:blipFill rotWithShape="1">
            <a:blip r:embed="rId5">
              <a:alphaModFix/>
            </a:blip>
            <a:srcRect b="0" l="68721" r="0" t="0"/>
            <a:stretch/>
          </p:blipFill>
          <p:spPr>
            <a:xfrm rot="5400000">
              <a:off x="3447187" y="1772412"/>
              <a:ext cx="411650" cy="777976"/>
            </a:xfrm>
            <a:prstGeom prst="rect">
              <a:avLst/>
            </a:prstGeom>
            <a:noFill/>
            <a:ln>
              <a:noFill/>
            </a:ln>
          </p:spPr>
        </p:pic>
      </p:grpSp>
      <p:pic>
        <p:nvPicPr>
          <p:cNvPr id="559" name="Google Shape;559;p39"/>
          <p:cNvPicPr preferRelativeResize="0"/>
          <p:nvPr/>
        </p:nvPicPr>
        <p:blipFill>
          <a:blip r:embed="rId6">
            <a:alphaModFix/>
          </a:blip>
          <a:stretch>
            <a:fillRect/>
          </a:stretch>
        </p:blipFill>
        <p:spPr>
          <a:xfrm rot="2444034">
            <a:off x="3853918" y="4674789"/>
            <a:ext cx="648013" cy="6231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id="564" name="Google Shape;564;p40"/>
          <p:cNvPicPr preferRelativeResize="0"/>
          <p:nvPr/>
        </p:nvPicPr>
        <p:blipFill>
          <a:blip r:embed="rId3">
            <a:alphaModFix/>
          </a:blip>
          <a:stretch>
            <a:fillRect/>
          </a:stretch>
        </p:blipFill>
        <p:spPr>
          <a:xfrm>
            <a:off x="1444100" y="10863"/>
            <a:ext cx="4022125" cy="4835541"/>
          </a:xfrm>
          <a:prstGeom prst="rect">
            <a:avLst/>
          </a:prstGeom>
          <a:noFill/>
          <a:ln>
            <a:noFill/>
          </a:ln>
        </p:spPr>
      </p:pic>
      <p:sp>
        <p:nvSpPr>
          <p:cNvPr id="565" name="Google Shape;56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66" name="Google Shape;566;p40"/>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40"/>
          <p:cNvPicPr preferRelativeResize="0"/>
          <p:nvPr/>
        </p:nvPicPr>
        <p:blipFill>
          <a:blip r:embed="rId4">
            <a:alphaModFix/>
          </a:blip>
          <a:stretch>
            <a:fillRect/>
          </a:stretch>
        </p:blipFill>
        <p:spPr>
          <a:xfrm rot="-2699950">
            <a:off x="5393404" y="4685602"/>
            <a:ext cx="786849" cy="442015"/>
          </a:xfrm>
          <a:prstGeom prst="rect">
            <a:avLst/>
          </a:prstGeom>
          <a:noFill/>
          <a:ln>
            <a:noFill/>
          </a:ln>
        </p:spPr>
      </p:pic>
      <p:pic>
        <p:nvPicPr>
          <p:cNvPr id="570" name="Google Shape;570;p40"/>
          <p:cNvPicPr preferRelativeResize="0"/>
          <p:nvPr/>
        </p:nvPicPr>
        <p:blipFill>
          <a:blip r:embed="rId5">
            <a:alphaModFix/>
          </a:blip>
          <a:stretch>
            <a:fillRect/>
          </a:stretch>
        </p:blipFill>
        <p:spPr>
          <a:xfrm rot="2444034">
            <a:off x="4158718" y="4674789"/>
            <a:ext cx="648013" cy="623178"/>
          </a:xfrm>
          <a:prstGeom prst="rect">
            <a:avLst/>
          </a:prstGeom>
          <a:noFill/>
          <a:ln>
            <a:noFill/>
          </a:ln>
        </p:spPr>
      </p:pic>
      <p:sp>
        <p:nvSpPr>
          <p:cNvPr id="571" name="Google Shape;571;p40"/>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20</a:t>
            </a:r>
            <a:endParaRPr/>
          </a:p>
        </p:txBody>
      </p:sp>
      <p:sp>
        <p:nvSpPr>
          <p:cNvPr id="577" name="Google Shape;577;p41"/>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41"/>
          <p:cNvPicPr preferRelativeResize="0"/>
          <p:nvPr/>
        </p:nvPicPr>
        <p:blipFill>
          <a:blip r:embed="rId3">
            <a:alphaModFix/>
          </a:blip>
          <a:stretch>
            <a:fillRect/>
          </a:stretch>
        </p:blipFill>
        <p:spPr>
          <a:xfrm rot="-2699950">
            <a:off x="5393404" y="4685602"/>
            <a:ext cx="786849" cy="442015"/>
          </a:xfrm>
          <a:prstGeom prst="rect">
            <a:avLst/>
          </a:prstGeom>
          <a:noFill/>
          <a:ln>
            <a:noFill/>
          </a:ln>
        </p:spPr>
      </p:pic>
      <p:sp>
        <p:nvSpPr>
          <p:cNvPr id="581" name="Google Shape;581;p41"/>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pic>
        <p:nvPicPr>
          <p:cNvPr id="582" name="Google Shape;582;p41"/>
          <p:cNvPicPr preferRelativeResize="0"/>
          <p:nvPr/>
        </p:nvPicPr>
        <p:blipFill rotWithShape="1">
          <a:blip r:embed="rId4">
            <a:alphaModFix/>
          </a:blip>
          <a:srcRect b="60105" l="0" r="0" t="0"/>
          <a:stretch/>
        </p:blipFill>
        <p:spPr>
          <a:xfrm>
            <a:off x="1835254" y="1299129"/>
            <a:ext cx="5473500" cy="2545250"/>
          </a:xfrm>
          <a:prstGeom prst="rect">
            <a:avLst/>
          </a:prstGeom>
          <a:noFill/>
          <a:ln>
            <a:noFill/>
          </a:ln>
        </p:spPr>
      </p:pic>
      <p:pic>
        <p:nvPicPr>
          <p:cNvPr id="583" name="Google Shape;583;p41"/>
          <p:cNvPicPr preferRelativeResize="0"/>
          <p:nvPr/>
        </p:nvPicPr>
        <p:blipFill>
          <a:blip r:embed="rId5">
            <a:alphaModFix/>
          </a:blip>
          <a:stretch>
            <a:fillRect/>
          </a:stretch>
        </p:blipFill>
        <p:spPr>
          <a:xfrm rot="2444034">
            <a:off x="4234918" y="4674789"/>
            <a:ext cx="648013" cy="6231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4" name="Google Shape;84;p15"/>
          <p:cNvPicPr preferRelativeResize="0"/>
          <p:nvPr/>
        </p:nvPicPr>
        <p:blipFill rotWithShape="1">
          <a:blip r:embed="rId3">
            <a:alphaModFix/>
          </a:blip>
          <a:srcRect b="0" l="25555" r="3887" t="0"/>
          <a:stretch/>
        </p:blipFill>
        <p:spPr>
          <a:xfrm>
            <a:off x="5017925" y="1251600"/>
            <a:ext cx="4055199" cy="2378400"/>
          </a:xfrm>
          <a:prstGeom prst="rect">
            <a:avLst/>
          </a:prstGeom>
          <a:noFill/>
          <a:ln>
            <a:noFill/>
          </a:ln>
        </p:spPr>
      </p:pic>
      <p:pic>
        <p:nvPicPr>
          <p:cNvPr id="85" name="Google Shape;85;p15"/>
          <p:cNvPicPr preferRelativeResize="0"/>
          <p:nvPr/>
        </p:nvPicPr>
        <p:blipFill rotWithShape="1">
          <a:blip r:embed="rId4">
            <a:alphaModFix/>
          </a:blip>
          <a:srcRect b="0" l="19603" r="20719" t="0"/>
          <a:stretch/>
        </p:blipFill>
        <p:spPr>
          <a:xfrm>
            <a:off x="70875" y="920200"/>
            <a:ext cx="3290624" cy="3041211"/>
          </a:xfrm>
          <a:prstGeom prst="rect">
            <a:avLst/>
          </a:prstGeom>
          <a:noFill/>
          <a:ln>
            <a:noFill/>
          </a:ln>
        </p:spPr>
      </p:pic>
      <p:pic>
        <p:nvPicPr>
          <p:cNvPr id="86" name="Google Shape;86;p15"/>
          <p:cNvPicPr preferRelativeResize="0"/>
          <p:nvPr/>
        </p:nvPicPr>
        <p:blipFill>
          <a:blip r:embed="rId5">
            <a:alphaModFix/>
          </a:blip>
          <a:stretch>
            <a:fillRect/>
          </a:stretch>
        </p:blipFill>
        <p:spPr>
          <a:xfrm>
            <a:off x="901203" y="2609084"/>
            <a:ext cx="1440200" cy="1413816"/>
          </a:xfrm>
          <a:prstGeom prst="rect">
            <a:avLst/>
          </a:prstGeom>
          <a:noFill/>
          <a:ln>
            <a:noFill/>
          </a:ln>
        </p:spPr>
      </p:pic>
      <p:pic>
        <p:nvPicPr>
          <p:cNvPr id="87" name="Google Shape;87;p15"/>
          <p:cNvPicPr preferRelativeResize="0"/>
          <p:nvPr/>
        </p:nvPicPr>
        <p:blipFill rotWithShape="1">
          <a:blip r:embed="rId6">
            <a:alphaModFix/>
          </a:blip>
          <a:srcRect b="0" l="50934" r="10198" t="0"/>
          <a:stretch/>
        </p:blipFill>
        <p:spPr>
          <a:xfrm>
            <a:off x="4122925" y="3177650"/>
            <a:ext cx="1740825" cy="1284025"/>
          </a:xfrm>
          <a:prstGeom prst="rect">
            <a:avLst/>
          </a:prstGeom>
          <a:noFill/>
          <a:ln>
            <a:noFill/>
          </a:ln>
        </p:spPr>
      </p:pic>
      <p:grpSp>
        <p:nvGrpSpPr>
          <p:cNvPr id="88" name="Google Shape;88;p15"/>
          <p:cNvGrpSpPr/>
          <p:nvPr/>
        </p:nvGrpSpPr>
        <p:grpSpPr>
          <a:xfrm>
            <a:off x="388900" y="4916025"/>
            <a:ext cx="8136900" cy="140700"/>
            <a:chOff x="388900" y="4916025"/>
            <a:chExt cx="8136900" cy="140700"/>
          </a:xfrm>
        </p:grpSpPr>
        <p:sp>
          <p:nvSpPr>
            <p:cNvPr id="89" name="Google Shape;89;p15"/>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 name="Google Shape;92;p15"/>
          <p:cNvPicPr preferRelativeResize="0"/>
          <p:nvPr/>
        </p:nvPicPr>
        <p:blipFill>
          <a:blip r:embed="rId7">
            <a:alphaModFix/>
          </a:blip>
          <a:stretch>
            <a:fillRect/>
          </a:stretch>
        </p:blipFill>
        <p:spPr>
          <a:xfrm rot="2444034">
            <a:off x="353443" y="4674789"/>
            <a:ext cx="648013" cy="623178"/>
          </a:xfrm>
          <a:prstGeom prst="rect">
            <a:avLst/>
          </a:prstGeom>
          <a:noFill/>
          <a:ln>
            <a:noFill/>
          </a:ln>
        </p:spPr>
      </p:pic>
      <p:pic>
        <p:nvPicPr>
          <p:cNvPr id="93" name="Google Shape;93;p15"/>
          <p:cNvPicPr preferRelativeResize="0"/>
          <p:nvPr/>
        </p:nvPicPr>
        <p:blipFill>
          <a:blip r:embed="rId8">
            <a:alphaModFix/>
          </a:blip>
          <a:stretch>
            <a:fillRect/>
          </a:stretch>
        </p:blipFill>
        <p:spPr>
          <a:xfrm rot="-2699950">
            <a:off x="2701054" y="4722387"/>
            <a:ext cx="786849" cy="442015"/>
          </a:xfrm>
          <a:prstGeom prst="rect">
            <a:avLst/>
          </a:prstGeom>
          <a:noFill/>
          <a:ln>
            <a:noFill/>
          </a:ln>
        </p:spPr>
      </p:pic>
      <p:sp>
        <p:nvSpPr>
          <p:cNvPr id="94" name="Google Shape;94;p15"/>
          <p:cNvSpPr txBox="1"/>
          <p:nvPr>
            <p:ph idx="4294967295" type="title"/>
          </p:nvPr>
        </p:nvSpPr>
        <p:spPr>
          <a:xfrm>
            <a:off x="311700" y="22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Aeolus                                   Starlink 44</a:t>
            </a:r>
            <a:endParaRPr/>
          </a:p>
        </p:txBody>
      </p:sp>
      <p:pic>
        <p:nvPicPr>
          <p:cNvPr id="95" name="Google Shape;95;p15"/>
          <p:cNvPicPr preferRelativeResize="0"/>
          <p:nvPr/>
        </p:nvPicPr>
        <p:blipFill rotWithShape="1">
          <a:blip r:embed="rId9">
            <a:alphaModFix/>
          </a:blip>
          <a:srcRect b="0" l="50000" r="0" t="0"/>
          <a:stretch/>
        </p:blipFill>
        <p:spPr>
          <a:xfrm>
            <a:off x="2488375" y="3177650"/>
            <a:ext cx="1634554" cy="1284025"/>
          </a:xfrm>
          <a:prstGeom prst="rect">
            <a:avLst/>
          </a:prstGeom>
          <a:noFill/>
          <a:ln>
            <a:noFill/>
          </a:ln>
        </p:spPr>
      </p:pic>
      <p:sp>
        <p:nvSpPr>
          <p:cNvPr id="96" name="Google Shape;96;p15"/>
          <p:cNvSpPr txBox="1"/>
          <p:nvPr>
            <p:ph idx="4294967295" type="title"/>
          </p:nvPr>
        </p:nvSpPr>
        <p:spPr>
          <a:xfrm>
            <a:off x="3361500" y="180375"/>
            <a:ext cx="196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September 2019</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9" name="Google Shape;589;p42"/>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pic>
        <p:nvPicPr>
          <p:cNvPr id="593" name="Google Shape;593;p42"/>
          <p:cNvPicPr preferRelativeResize="0"/>
          <p:nvPr/>
        </p:nvPicPr>
        <p:blipFill rotWithShape="1">
          <a:blip r:embed="rId3">
            <a:alphaModFix/>
          </a:blip>
          <a:srcRect b="0" l="0" r="0" t="39896"/>
          <a:stretch/>
        </p:blipFill>
        <p:spPr>
          <a:xfrm>
            <a:off x="1801974" y="711476"/>
            <a:ext cx="5310750" cy="3720550"/>
          </a:xfrm>
          <a:prstGeom prst="rect">
            <a:avLst/>
          </a:prstGeom>
          <a:noFill/>
          <a:ln>
            <a:noFill/>
          </a:ln>
        </p:spPr>
      </p:pic>
      <p:sp>
        <p:nvSpPr>
          <p:cNvPr id="594" name="Google Shape;594;p42"/>
          <p:cNvSpPr/>
          <p:nvPr/>
        </p:nvSpPr>
        <p:spPr>
          <a:xfrm>
            <a:off x="4214425" y="2614850"/>
            <a:ext cx="3199200" cy="199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4784775" y="2173400"/>
            <a:ext cx="3199200" cy="199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42"/>
          <p:cNvPicPr preferRelativeResize="0"/>
          <p:nvPr/>
        </p:nvPicPr>
        <p:blipFill>
          <a:blip r:embed="rId4">
            <a:alphaModFix/>
          </a:blip>
          <a:stretch>
            <a:fillRect/>
          </a:stretch>
        </p:blipFill>
        <p:spPr>
          <a:xfrm rot="-2699950">
            <a:off x="5393404" y="4685602"/>
            <a:ext cx="786849" cy="442015"/>
          </a:xfrm>
          <a:prstGeom prst="rect">
            <a:avLst/>
          </a:prstGeom>
          <a:noFill/>
          <a:ln>
            <a:noFill/>
          </a:ln>
        </p:spPr>
      </p:pic>
      <p:sp>
        <p:nvSpPr>
          <p:cNvPr id="597" name="Google Shape;597;p42"/>
          <p:cNvSpPr/>
          <p:nvPr/>
        </p:nvSpPr>
        <p:spPr>
          <a:xfrm>
            <a:off x="3682425" y="2865500"/>
            <a:ext cx="3199200" cy="13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3965375" y="2740150"/>
            <a:ext cx="3250800" cy="13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a:off x="4616700" y="2116775"/>
            <a:ext cx="2751600" cy="20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4572000" y="2021000"/>
            <a:ext cx="2751600" cy="24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42"/>
          <p:cNvPicPr preferRelativeResize="0"/>
          <p:nvPr/>
        </p:nvPicPr>
        <p:blipFill>
          <a:blip r:embed="rId5">
            <a:alphaModFix/>
          </a:blip>
          <a:stretch>
            <a:fillRect/>
          </a:stretch>
        </p:blipFill>
        <p:spPr>
          <a:xfrm rot="2444034">
            <a:off x="4234918" y="4674789"/>
            <a:ext cx="648013" cy="6231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07" name="Google Shape;607;p43"/>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43"/>
          <p:cNvPicPr preferRelativeResize="0"/>
          <p:nvPr/>
        </p:nvPicPr>
        <p:blipFill>
          <a:blip r:embed="rId3">
            <a:alphaModFix/>
          </a:blip>
          <a:stretch>
            <a:fillRect/>
          </a:stretch>
        </p:blipFill>
        <p:spPr>
          <a:xfrm rot="-2699950">
            <a:off x="5393404" y="4685602"/>
            <a:ext cx="786849" cy="442015"/>
          </a:xfrm>
          <a:prstGeom prst="rect">
            <a:avLst/>
          </a:prstGeom>
          <a:noFill/>
          <a:ln>
            <a:noFill/>
          </a:ln>
        </p:spPr>
      </p:pic>
      <p:sp>
        <p:nvSpPr>
          <p:cNvPr id="611" name="Google Shape;611;p43"/>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pic>
        <p:nvPicPr>
          <p:cNvPr id="612" name="Google Shape;612;p43"/>
          <p:cNvPicPr preferRelativeResize="0"/>
          <p:nvPr/>
        </p:nvPicPr>
        <p:blipFill rotWithShape="1">
          <a:blip r:embed="rId4">
            <a:alphaModFix/>
          </a:blip>
          <a:srcRect b="0" l="0" r="0" t="39896"/>
          <a:stretch/>
        </p:blipFill>
        <p:spPr>
          <a:xfrm>
            <a:off x="1801974" y="711476"/>
            <a:ext cx="5310750" cy="3720550"/>
          </a:xfrm>
          <a:prstGeom prst="rect">
            <a:avLst/>
          </a:prstGeom>
          <a:noFill/>
          <a:ln>
            <a:noFill/>
          </a:ln>
        </p:spPr>
      </p:pic>
      <p:pic>
        <p:nvPicPr>
          <p:cNvPr id="613" name="Google Shape;613;p43"/>
          <p:cNvPicPr preferRelativeResize="0"/>
          <p:nvPr/>
        </p:nvPicPr>
        <p:blipFill>
          <a:blip r:embed="rId5">
            <a:alphaModFix/>
          </a:blip>
          <a:stretch>
            <a:fillRect/>
          </a:stretch>
        </p:blipFill>
        <p:spPr>
          <a:xfrm rot="2444034">
            <a:off x="4387318" y="4674789"/>
            <a:ext cx="648013" cy="6231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Google Shape;618;p44"/>
          <p:cNvPicPr preferRelativeResize="0"/>
          <p:nvPr/>
        </p:nvPicPr>
        <p:blipFill>
          <a:blip r:embed="rId3">
            <a:alphaModFix/>
          </a:blip>
          <a:stretch>
            <a:fillRect/>
          </a:stretch>
        </p:blipFill>
        <p:spPr>
          <a:xfrm>
            <a:off x="2451000" y="62600"/>
            <a:ext cx="4087925" cy="4764872"/>
          </a:xfrm>
          <a:prstGeom prst="rect">
            <a:avLst/>
          </a:prstGeom>
          <a:noFill/>
          <a:ln>
            <a:noFill/>
          </a:ln>
        </p:spPr>
      </p:pic>
      <p:sp>
        <p:nvSpPr>
          <p:cNvPr id="619" name="Google Shape;619;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20" name="Google Shape;620;p44"/>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4"/>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44"/>
          <p:cNvPicPr preferRelativeResize="0"/>
          <p:nvPr/>
        </p:nvPicPr>
        <p:blipFill>
          <a:blip r:embed="rId4">
            <a:alphaModFix/>
          </a:blip>
          <a:stretch>
            <a:fillRect/>
          </a:stretch>
        </p:blipFill>
        <p:spPr>
          <a:xfrm rot="-2699950">
            <a:off x="5393404" y="4685602"/>
            <a:ext cx="786849" cy="442015"/>
          </a:xfrm>
          <a:prstGeom prst="rect">
            <a:avLst/>
          </a:prstGeom>
          <a:noFill/>
          <a:ln>
            <a:noFill/>
          </a:ln>
        </p:spPr>
      </p:pic>
      <p:sp>
        <p:nvSpPr>
          <p:cNvPr id="624" name="Google Shape;624;p44"/>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pic>
        <p:nvPicPr>
          <p:cNvPr id="625" name="Google Shape;625;p44"/>
          <p:cNvPicPr preferRelativeResize="0"/>
          <p:nvPr/>
        </p:nvPicPr>
        <p:blipFill>
          <a:blip r:embed="rId5">
            <a:alphaModFix/>
          </a:blip>
          <a:stretch>
            <a:fillRect/>
          </a:stretch>
        </p:blipFill>
        <p:spPr>
          <a:xfrm rot="2444034">
            <a:off x="4539718" y="4674789"/>
            <a:ext cx="648013" cy="6231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Google Shape;630;p45"/>
          <p:cNvPicPr preferRelativeResize="0"/>
          <p:nvPr/>
        </p:nvPicPr>
        <p:blipFill>
          <a:blip r:embed="rId3">
            <a:alphaModFix/>
          </a:blip>
          <a:stretch>
            <a:fillRect/>
          </a:stretch>
        </p:blipFill>
        <p:spPr>
          <a:xfrm>
            <a:off x="2314575" y="106325"/>
            <a:ext cx="5400675" cy="4770425"/>
          </a:xfrm>
          <a:prstGeom prst="rect">
            <a:avLst/>
          </a:prstGeom>
          <a:noFill/>
          <a:ln>
            <a:noFill/>
          </a:ln>
        </p:spPr>
      </p:pic>
      <p:sp>
        <p:nvSpPr>
          <p:cNvPr id="631" name="Google Shape;63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32" name="Google Shape;632;p45"/>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45"/>
          <p:cNvPicPr preferRelativeResize="0"/>
          <p:nvPr/>
        </p:nvPicPr>
        <p:blipFill>
          <a:blip r:embed="rId4">
            <a:alphaModFix/>
          </a:blip>
          <a:stretch>
            <a:fillRect/>
          </a:stretch>
        </p:blipFill>
        <p:spPr>
          <a:xfrm rot="-2699950">
            <a:off x="5393404" y="4685602"/>
            <a:ext cx="786849" cy="442015"/>
          </a:xfrm>
          <a:prstGeom prst="rect">
            <a:avLst/>
          </a:prstGeom>
          <a:noFill/>
          <a:ln>
            <a:noFill/>
          </a:ln>
        </p:spPr>
      </p:pic>
      <p:pic>
        <p:nvPicPr>
          <p:cNvPr id="636" name="Google Shape;636;p45"/>
          <p:cNvPicPr preferRelativeResize="0"/>
          <p:nvPr/>
        </p:nvPicPr>
        <p:blipFill>
          <a:blip r:embed="rId5">
            <a:alphaModFix/>
          </a:blip>
          <a:stretch>
            <a:fillRect/>
          </a:stretch>
        </p:blipFill>
        <p:spPr>
          <a:xfrm rot="2444034">
            <a:off x="4692118" y="4674789"/>
            <a:ext cx="648013" cy="623178"/>
          </a:xfrm>
          <a:prstGeom prst="rect">
            <a:avLst/>
          </a:prstGeom>
          <a:noFill/>
          <a:ln>
            <a:noFill/>
          </a:ln>
        </p:spPr>
      </p:pic>
      <p:sp>
        <p:nvSpPr>
          <p:cNvPr id="637" name="Google Shape;637;p45"/>
          <p:cNvSpPr txBox="1"/>
          <p:nvPr>
            <p:ph type="title"/>
          </p:nvPr>
        </p:nvSpPr>
        <p:spPr>
          <a:xfrm>
            <a:off x="311700" y="305450"/>
            <a:ext cx="21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the D-App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43" name="Google Shape;643;p46"/>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46"/>
          <p:cNvPicPr preferRelativeResize="0"/>
          <p:nvPr/>
        </p:nvPicPr>
        <p:blipFill>
          <a:blip r:embed="rId3">
            <a:alphaModFix/>
          </a:blip>
          <a:stretch>
            <a:fillRect/>
          </a:stretch>
        </p:blipFill>
        <p:spPr>
          <a:xfrm rot="2444034">
            <a:off x="4996918" y="4674789"/>
            <a:ext cx="648013" cy="623178"/>
          </a:xfrm>
          <a:prstGeom prst="rect">
            <a:avLst/>
          </a:prstGeom>
          <a:noFill/>
          <a:ln>
            <a:noFill/>
          </a:ln>
        </p:spPr>
      </p:pic>
      <p:pic>
        <p:nvPicPr>
          <p:cNvPr id="647" name="Google Shape;647;p46"/>
          <p:cNvPicPr preferRelativeResize="0"/>
          <p:nvPr/>
        </p:nvPicPr>
        <p:blipFill>
          <a:blip r:embed="rId4">
            <a:alphaModFix/>
          </a:blip>
          <a:stretch>
            <a:fillRect/>
          </a:stretch>
        </p:blipFill>
        <p:spPr>
          <a:xfrm>
            <a:off x="2043675" y="305450"/>
            <a:ext cx="6615304" cy="4417200"/>
          </a:xfrm>
          <a:prstGeom prst="rect">
            <a:avLst/>
          </a:prstGeom>
          <a:noFill/>
          <a:ln>
            <a:noFill/>
          </a:ln>
        </p:spPr>
      </p:pic>
      <p:sp>
        <p:nvSpPr>
          <p:cNvPr id="648" name="Google Shape;648;p46"/>
          <p:cNvSpPr txBox="1"/>
          <p:nvPr>
            <p:ph type="title"/>
          </p:nvPr>
        </p:nvSpPr>
        <p:spPr>
          <a:xfrm>
            <a:off x="311700" y="305450"/>
            <a:ext cx="341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safety is guaranteed</a:t>
            </a:r>
            <a:endParaRPr/>
          </a:p>
        </p:txBody>
      </p:sp>
      <p:pic>
        <p:nvPicPr>
          <p:cNvPr id="649" name="Google Shape;649;p46"/>
          <p:cNvPicPr preferRelativeResize="0"/>
          <p:nvPr/>
        </p:nvPicPr>
        <p:blipFill>
          <a:blip r:embed="rId5">
            <a:alphaModFix/>
          </a:blip>
          <a:stretch>
            <a:fillRect/>
          </a:stretch>
        </p:blipFill>
        <p:spPr>
          <a:xfrm rot="-2699950">
            <a:off x="5393404" y="4685602"/>
            <a:ext cx="786849" cy="4420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of a server</a:t>
            </a:r>
            <a:endParaRPr/>
          </a:p>
        </p:txBody>
      </p:sp>
      <p:sp>
        <p:nvSpPr>
          <p:cNvPr id="655" name="Google Shape;65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56" name="Google Shape;65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7" name="Google Shape;657;p47"/>
          <p:cNvPicPr preferRelativeResize="0"/>
          <p:nvPr/>
        </p:nvPicPr>
        <p:blipFill>
          <a:blip r:embed="rId3">
            <a:alphaModFix/>
          </a:blip>
          <a:stretch>
            <a:fillRect/>
          </a:stretch>
        </p:blipFill>
        <p:spPr>
          <a:xfrm>
            <a:off x="0" y="1079815"/>
            <a:ext cx="9144000" cy="3409995"/>
          </a:xfrm>
          <a:prstGeom prst="rect">
            <a:avLst/>
          </a:prstGeom>
          <a:noFill/>
          <a:ln>
            <a:noFill/>
          </a:ln>
        </p:spPr>
      </p:pic>
      <p:sp>
        <p:nvSpPr>
          <p:cNvPr id="658" name="Google Shape;658;p47"/>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47"/>
          <p:cNvPicPr preferRelativeResize="0"/>
          <p:nvPr/>
        </p:nvPicPr>
        <p:blipFill>
          <a:blip r:embed="rId4">
            <a:alphaModFix/>
          </a:blip>
          <a:stretch>
            <a:fillRect/>
          </a:stretch>
        </p:blipFill>
        <p:spPr>
          <a:xfrm rot="-2699950">
            <a:off x="8145554" y="4705540"/>
            <a:ext cx="786849" cy="442015"/>
          </a:xfrm>
          <a:prstGeom prst="rect">
            <a:avLst/>
          </a:prstGeom>
          <a:noFill/>
          <a:ln>
            <a:noFill/>
          </a:ln>
        </p:spPr>
      </p:pic>
      <p:sp>
        <p:nvSpPr>
          <p:cNvPr id="661" name="Google Shape;661;p47"/>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47"/>
          <p:cNvPicPr preferRelativeResize="0"/>
          <p:nvPr/>
        </p:nvPicPr>
        <p:blipFill>
          <a:blip r:embed="rId5">
            <a:alphaModFix/>
          </a:blip>
          <a:stretch>
            <a:fillRect/>
          </a:stretch>
        </p:blipFill>
        <p:spPr>
          <a:xfrm rot="2444034">
            <a:off x="5310418" y="4691151"/>
            <a:ext cx="648013" cy="62317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path</a:t>
            </a:r>
            <a:endParaRPr/>
          </a:p>
        </p:txBody>
      </p:sp>
      <p:sp>
        <p:nvSpPr>
          <p:cNvPr id="668" name="Google Shape;66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69" name="Google Shape;66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70" name="Google Shape;670;p48"/>
          <p:cNvPicPr preferRelativeResize="0"/>
          <p:nvPr/>
        </p:nvPicPr>
        <p:blipFill rotWithShape="1">
          <a:blip r:embed="rId3">
            <a:alphaModFix/>
          </a:blip>
          <a:srcRect b="32098" l="60248" r="8615" t="14670"/>
          <a:stretch/>
        </p:blipFill>
        <p:spPr>
          <a:xfrm>
            <a:off x="4167050" y="671650"/>
            <a:ext cx="4052676" cy="3897225"/>
          </a:xfrm>
          <a:prstGeom prst="rect">
            <a:avLst/>
          </a:prstGeom>
          <a:noFill/>
          <a:ln>
            <a:noFill/>
          </a:ln>
        </p:spPr>
      </p:pic>
      <p:sp>
        <p:nvSpPr>
          <p:cNvPr id="671" name="Google Shape;671;p48"/>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48"/>
          <p:cNvPicPr preferRelativeResize="0"/>
          <p:nvPr/>
        </p:nvPicPr>
        <p:blipFill>
          <a:blip r:embed="rId4">
            <a:alphaModFix/>
          </a:blip>
          <a:stretch>
            <a:fillRect/>
          </a:stretch>
        </p:blipFill>
        <p:spPr>
          <a:xfrm rot="-2699950">
            <a:off x="8145554" y="4705540"/>
            <a:ext cx="786849" cy="442015"/>
          </a:xfrm>
          <a:prstGeom prst="rect">
            <a:avLst/>
          </a:prstGeom>
          <a:noFill/>
          <a:ln>
            <a:noFill/>
          </a:ln>
        </p:spPr>
      </p:pic>
      <p:sp>
        <p:nvSpPr>
          <p:cNvPr id="674" name="Google Shape;674;p48"/>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48"/>
          <p:cNvPicPr preferRelativeResize="0"/>
          <p:nvPr/>
        </p:nvPicPr>
        <p:blipFill>
          <a:blip r:embed="rId5">
            <a:alphaModFix/>
          </a:blip>
          <a:stretch>
            <a:fillRect/>
          </a:stretch>
        </p:blipFill>
        <p:spPr>
          <a:xfrm rot="2444034">
            <a:off x="5767618" y="4691151"/>
            <a:ext cx="648013" cy="623178"/>
          </a:xfrm>
          <a:prstGeom prst="rect">
            <a:avLst/>
          </a:prstGeom>
          <a:noFill/>
          <a:ln>
            <a:noFill/>
          </a:ln>
        </p:spPr>
      </p:pic>
      <p:sp>
        <p:nvSpPr>
          <p:cNvPr id="676" name="Google Shape;676;p48"/>
          <p:cNvSpPr/>
          <p:nvPr/>
        </p:nvSpPr>
        <p:spPr>
          <a:xfrm>
            <a:off x="788475" y="1522125"/>
            <a:ext cx="2520000" cy="2520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 name="Google Shape;677;p48"/>
          <p:cNvPicPr preferRelativeResize="0"/>
          <p:nvPr/>
        </p:nvPicPr>
        <p:blipFill rotWithShape="1">
          <a:blip r:embed="rId6">
            <a:alphaModFix/>
          </a:blip>
          <a:srcRect b="13852" l="0" r="85813" t="0"/>
          <a:stretch/>
        </p:blipFill>
        <p:spPr>
          <a:xfrm>
            <a:off x="1468675" y="1945175"/>
            <a:ext cx="1286350" cy="1673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pic>
        <p:nvPicPr>
          <p:cNvPr id="682" name="Google Shape;682;p49"/>
          <p:cNvPicPr preferRelativeResize="0"/>
          <p:nvPr/>
        </p:nvPicPr>
        <p:blipFill rotWithShape="1">
          <a:blip r:embed="rId3">
            <a:alphaModFix/>
          </a:blip>
          <a:srcRect b="25704" l="27395" r="23411" t="20065"/>
          <a:stretch/>
        </p:blipFill>
        <p:spPr>
          <a:xfrm>
            <a:off x="3398509" y="1152475"/>
            <a:ext cx="5509992" cy="3416400"/>
          </a:xfrm>
          <a:prstGeom prst="rect">
            <a:avLst/>
          </a:prstGeom>
          <a:noFill/>
          <a:ln>
            <a:noFill/>
          </a:ln>
        </p:spPr>
      </p:pic>
      <p:sp>
        <p:nvSpPr>
          <p:cNvPr id="683" name="Google Shape;68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path</a:t>
            </a:r>
            <a:endParaRPr/>
          </a:p>
        </p:txBody>
      </p:sp>
      <p:sp>
        <p:nvSpPr>
          <p:cNvPr id="684" name="Google Shape;68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85" name="Google Shape;68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86" name="Google Shape;686;p49"/>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49"/>
          <p:cNvPicPr preferRelativeResize="0"/>
          <p:nvPr/>
        </p:nvPicPr>
        <p:blipFill>
          <a:blip r:embed="rId4">
            <a:alphaModFix/>
          </a:blip>
          <a:stretch>
            <a:fillRect/>
          </a:stretch>
        </p:blipFill>
        <p:spPr>
          <a:xfrm rot="2444034">
            <a:off x="5767618" y="4691151"/>
            <a:ext cx="648013" cy="623178"/>
          </a:xfrm>
          <a:prstGeom prst="rect">
            <a:avLst/>
          </a:prstGeom>
          <a:noFill/>
          <a:ln>
            <a:noFill/>
          </a:ln>
        </p:spPr>
      </p:pic>
      <p:sp>
        <p:nvSpPr>
          <p:cNvPr id="690" name="Google Shape;690;p49"/>
          <p:cNvSpPr/>
          <p:nvPr/>
        </p:nvSpPr>
        <p:spPr>
          <a:xfrm>
            <a:off x="788475" y="1522125"/>
            <a:ext cx="2520000" cy="2520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49"/>
          <p:cNvPicPr preferRelativeResize="0"/>
          <p:nvPr/>
        </p:nvPicPr>
        <p:blipFill rotWithShape="1">
          <a:blip r:embed="rId5">
            <a:alphaModFix/>
          </a:blip>
          <a:srcRect b="37949" l="21464" r="62578" t="0"/>
          <a:stretch/>
        </p:blipFill>
        <p:spPr>
          <a:xfrm>
            <a:off x="1157550" y="1968928"/>
            <a:ext cx="1781849" cy="1484725"/>
          </a:xfrm>
          <a:prstGeom prst="rect">
            <a:avLst/>
          </a:prstGeom>
          <a:noFill/>
          <a:ln>
            <a:noFill/>
          </a:ln>
        </p:spPr>
      </p:pic>
      <p:pic>
        <p:nvPicPr>
          <p:cNvPr id="692" name="Google Shape;692;p49"/>
          <p:cNvPicPr preferRelativeResize="0"/>
          <p:nvPr/>
        </p:nvPicPr>
        <p:blipFill>
          <a:blip r:embed="rId6">
            <a:alphaModFix/>
          </a:blip>
          <a:stretch>
            <a:fillRect/>
          </a:stretch>
        </p:blipFill>
        <p:spPr>
          <a:xfrm rot="-2699950">
            <a:off x="8145554" y="4705540"/>
            <a:ext cx="786849" cy="4420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path</a:t>
            </a:r>
            <a:endParaRPr/>
          </a:p>
        </p:txBody>
      </p:sp>
      <p:sp>
        <p:nvSpPr>
          <p:cNvPr id="698" name="Google Shape;69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99" name="Google Shape;69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00" name="Google Shape;700;p50"/>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0"/>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0"/>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50"/>
          <p:cNvPicPr preferRelativeResize="0"/>
          <p:nvPr/>
        </p:nvPicPr>
        <p:blipFill>
          <a:blip r:embed="rId3">
            <a:alphaModFix/>
          </a:blip>
          <a:stretch>
            <a:fillRect/>
          </a:stretch>
        </p:blipFill>
        <p:spPr>
          <a:xfrm rot="2444034">
            <a:off x="5767618" y="4691151"/>
            <a:ext cx="648013" cy="623178"/>
          </a:xfrm>
          <a:prstGeom prst="rect">
            <a:avLst/>
          </a:prstGeom>
          <a:noFill/>
          <a:ln>
            <a:noFill/>
          </a:ln>
        </p:spPr>
      </p:pic>
      <p:sp>
        <p:nvSpPr>
          <p:cNvPr id="704" name="Google Shape;704;p50"/>
          <p:cNvSpPr/>
          <p:nvPr/>
        </p:nvSpPr>
        <p:spPr>
          <a:xfrm>
            <a:off x="788475" y="1522125"/>
            <a:ext cx="2520000" cy="2520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50"/>
          <p:cNvPicPr preferRelativeResize="0"/>
          <p:nvPr/>
        </p:nvPicPr>
        <p:blipFill>
          <a:blip r:embed="rId4">
            <a:alphaModFix/>
          </a:blip>
          <a:stretch>
            <a:fillRect/>
          </a:stretch>
        </p:blipFill>
        <p:spPr>
          <a:xfrm rot="-2699950">
            <a:off x="8145554" y="4705540"/>
            <a:ext cx="786849" cy="442015"/>
          </a:xfrm>
          <a:prstGeom prst="rect">
            <a:avLst/>
          </a:prstGeom>
          <a:noFill/>
          <a:ln>
            <a:noFill/>
          </a:ln>
        </p:spPr>
      </p:pic>
      <p:pic>
        <p:nvPicPr>
          <p:cNvPr id="706" name="Google Shape;706;p50"/>
          <p:cNvPicPr preferRelativeResize="0"/>
          <p:nvPr/>
        </p:nvPicPr>
        <p:blipFill rotWithShape="1">
          <a:blip r:embed="rId5">
            <a:alphaModFix/>
          </a:blip>
          <a:srcRect b="2079" l="41965" r="43475" t="5516"/>
          <a:stretch/>
        </p:blipFill>
        <p:spPr>
          <a:xfrm>
            <a:off x="1388375" y="1884387"/>
            <a:ext cx="1320200" cy="1795475"/>
          </a:xfrm>
          <a:prstGeom prst="rect">
            <a:avLst/>
          </a:prstGeom>
          <a:noFill/>
          <a:ln>
            <a:noFill/>
          </a:ln>
        </p:spPr>
      </p:pic>
      <p:pic>
        <p:nvPicPr>
          <p:cNvPr id="707" name="Google Shape;707;p50"/>
          <p:cNvPicPr preferRelativeResize="0"/>
          <p:nvPr/>
        </p:nvPicPr>
        <p:blipFill rotWithShape="1">
          <a:blip r:embed="rId6">
            <a:alphaModFix/>
          </a:blip>
          <a:srcRect b="30787" l="28504" r="37011" t="44349"/>
          <a:stretch/>
        </p:blipFill>
        <p:spPr>
          <a:xfrm>
            <a:off x="3449082" y="1769023"/>
            <a:ext cx="5383220" cy="21833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path</a:t>
            </a:r>
            <a:endParaRPr/>
          </a:p>
        </p:txBody>
      </p:sp>
      <p:sp>
        <p:nvSpPr>
          <p:cNvPr id="713" name="Google Shape;71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14" name="Google Shape;71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5" name="Google Shape;715;p51"/>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51"/>
          <p:cNvPicPr preferRelativeResize="0"/>
          <p:nvPr/>
        </p:nvPicPr>
        <p:blipFill>
          <a:blip r:embed="rId3">
            <a:alphaModFix/>
          </a:blip>
          <a:stretch>
            <a:fillRect/>
          </a:stretch>
        </p:blipFill>
        <p:spPr>
          <a:xfrm rot="2444034">
            <a:off x="5767618" y="4691151"/>
            <a:ext cx="648013" cy="623178"/>
          </a:xfrm>
          <a:prstGeom prst="rect">
            <a:avLst/>
          </a:prstGeom>
          <a:noFill/>
          <a:ln>
            <a:noFill/>
          </a:ln>
        </p:spPr>
      </p:pic>
      <p:sp>
        <p:nvSpPr>
          <p:cNvPr id="719" name="Google Shape;719;p51"/>
          <p:cNvSpPr/>
          <p:nvPr/>
        </p:nvSpPr>
        <p:spPr>
          <a:xfrm>
            <a:off x="788475" y="1522125"/>
            <a:ext cx="2520000" cy="2520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51"/>
          <p:cNvPicPr preferRelativeResize="0"/>
          <p:nvPr/>
        </p:nvPicPr>
        <p:blipFill>
          <a:blip r:embed="rId4">
            <a:alphaModFix/>
          </a:blip>
          <a:stretch>
            <a:fillRect/>
          </a:stretch>
        </p:blipFill>
        <p:spPr>
          <a:xfrm rot="-2699950">
            <a:off x="8145554" y="4705540"/>
            <a:ext cx="786849" cy="442015"/>
          </a:xfrm>
          <a:prstGeom prst="rect">
            <a:avLst/>
          </a:prstGeom>
          <a:noFill/>
          <a:ln>
            <a:noFill/>
          </a:ln>
        </p:spPr>
      </p:pic>
      <p:pic>
        <p:nvPicPr>
          <p:cNvPr id="721" name="Google Shape;721;p51"/>
          <p:cNvPicPr preferRelativeResize="0"/>
          <p:nvPr/>
        </p:nvPicPr>
        <p:blipFill rotWithShape="1">
          <a:blip r:embed="rId5">
            <a:alphaModFix/>
          </a:blip>
          <a:srcRect b="45213" l="62114" r="22506" t="4976"/>
          <a:stretch/>
        </p:blipFill>
        <p:spPr>
          <a:xfrm>
            <a:off x="1351174" y="2298175"/>
            <a:ext cx="1394599" cy="967900"/>
          </a:xfrm>
          <a:prstGeom prst="rect">
            <a:avLst/>
          </a:prstGeom>
          <a:noFill/>
          <a:ln>
            <a:noFill/>
          </a:ln>
        </p:spPr>
      </p:pic>
      <p:pic>
        <p:nvPicPr>
          <p:cNvPr id="722" name="Google Shape;722;p51"/>
          <p:cNvPicPr preferRelativeResize="0"/>
          <p:nvPr/>
        </p:nvPicPr>
        <p:blipFill rotWithShape="1">
          <a:blip r:embed="rId6">
            <a:alphaModFix/>
          </a:blip>
          <a:srcRect b="22551" l="28997" r="29659" t="22336"/>
          <a:stretch/>
        </p:blipFill>
        <p:spPr>
          <a:xfrm>
            <a:off x="4276158" y="1147875"/>
            <a:ext cx="4556140"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22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Kessler Syndrome</a:t>
            </a:r>
            <a:endParaRPr/>
          </a:p>
        </p:txBody>
      </p:sp>
      <p:pic>
        <p:nvPicPr>
          <p:cNvPr descr="Presented by http://collectSPACE.com -- The Source for Space History and Artifacts.&#10;&#10;On February 10 at approximately 1656 GMT, the Iridium 33 and Cosmos 2251 communications satellites collided over northern Siberia. The impact between the Iridium Satellite LLC-owned satellite and the 16-year-old satellite launched by the Russian government occurred at a closing speed of well over 15,000 mph at approximately 490 miles above the face of the Earth. The low-earth orbit (LEO) location of the collision contains many other active satellites that could be at risk from the resulting orbital debris.&#10;&#10;To support the space community in better understanding this unprecedented satellite-to-satellite collision, AGI and CSSI have used their software to reconstruct the event. TLEs distributed via Celestrak.com and standard STK conjunction analysis tools have powered CSSIs SOCRATES service since 2004 for regularly performing all-on-all conjunction assessment calculations. Additionally, AGI and CSSI software has been used to help assess the possibility of additional collisions by applying breakup models for debris prediction.&#10;&#10;This one-minute video demonstrates the approach trajectories of the two satellites prior to impact, as well as a statistical breakup model with an example of propagated debris.&#10;&#10;Video courtesy of Analytical Graphics, Inc. (www.agi.com)." id="102" name="Google Shape;102;p16" title="Iridium 33 and Cosmos 2251 Satellite Collision">
            <a:hlinkClick r:id="rId3"/>
          </p:cNvPr>
          <p:cNvPicPr preferRelativeResize="0"/>
          <p:nvPr/>
        </p:nvPicPr>
        <p:blipFill>
          <a:blip r:embed="rId4">
            <a:alphaModFix/>
          </a:blip>
          <a:stretch>
            <a:fillRect/>
          </a:stretch>
        </p:blipFill>
        <p:spPr>
          <a:xfrm>
            <a:off x="2075625" y="799875"/>
            <a:ext cx="5599124" cy="4199350"/>
          </a:xfrm>
          <a:prstGeom prst="rect">
            <a:avLst/>
          </a:prstGeom>
          <a:noFill/>
          <a:ln>
            <a:noFill/>
          </a:ln>
        </p:spPr>
      </p:pic>
      <p:sp>
        <p:nvSpPr>
          <p:cNvPr id="103" name="Google Shape;10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04" name="Google Shape;104;p16"/>
          <p:cNvGrpSpPr/>
          <p:nvPr/>
        </p:nvGrpSpPr>
        <p:grpSpPr>
          <a:xfrm>
            <a:off x="388900" y="4916025"/>
            <a:ext cx="8136900" cy="140700"/>
            <a:chOff x="388900" y="4916025"/>
            <a:chExt cx="8136900" cy="140700"/>
          </a:xfrm>
        </p:grpSpPr>
        <p:sp>
          <p:nvSpPr>
            <p:cNvPr id="105" name="Google Shape;105;p16"/>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 name="Google Shape;108;p16"/>
          <p:cNvPicPr preferRelativeResize="0"/>
          <p:nvPr/>
        </p:nvPicPr>
        <p:blipFill>
          <a:blip r:embed="rId5">
            <a:alphaModFix/>
          </a:blip>
          <a:stretch>
            <a:fillRect/>
          </a:stretch>
        </p:blipFill>
        <p:spPr>
          <a:xfrm rot="2444034">
            <a:off x="658243" y="4674789"/>
            <a:ext cx="648013" cy="623178"/>
          </a:xfrm>
          <a:prstGeom prst="rect">
            <a:avLst/>
          </a:prstGeom>
          <a:noFill/>
          <a:ln>
            <a:noFill/>
          </a:ln>
        </p:spPr>
      </p:pic>
      <p:pic>
        <p:nvPicPr>
          <p:cNvPr id="109" name="Google Shape;109;p16"/>
          <p:cNvPicPr preferRelativeResize="0"/>
          <p:nvPr/>
        </p:nvPicPr>
        <p:blipFill>
          <a:blip r:embed="rId6">
            <a:alphaModFix/>
          </a:blip>
          <a:stretch>
            <a:fillRect/>
          </a:stretch>
        </p:blipFill>
        <p:spPr>
          <a:xfrm rot="-2699950">
            <a:off x="2701054" y="4722387"/>
            <a:ext cx="786849" cy="442015"/>
          </a:xfrm>
          <a:prstGeom prst="rect">
            <a:avLst/>
          </a:prstGeom>
          <a:noFill/>
          <a:ln>
            <a:noFill/>
          </a:ln>
        </p:spPr>
      </p:pic>
      <p:sp>
        <p:nvSpPr>
          <p:cNvPr id="110" name="Google Shape;110;p16"/>
          <p:cNvSpPr txBox="1"/>
          <p:nvPr>
            <p:ph type="title"/>
          </p:nvPr>
        </p:nvSpPr>
        <p:spPr>
          <a:xfrm>
            <a:off x="197050" y="1151100"/>
            <a:ext cx="18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Feb. 2009:</a:t>
            </a:r>
            <a:endParaRPr sz="2100"/>
          </a:p>
          <a:p>
            <a:pPr indent="0" lvl="0" marL="0" rtl="0" algn="l">
              <a:spcBef>
                <a:spcPts val="0"/>
              </a:spcBef>
              <a:spcAft>
                <a:spcPts val="0"/>
              </a:spcAft>
              <a:buNone/>
            </a:pPr>
            <a:br>
              <a:rPr lang="en-GB" sz="2100"/>
            </a:br>
            <a:r>
              <a:rPr lang="en-GB" sz="2100"/>
              <a:t>Iridium 33</a:t>
            </a:r>
            <a:endParaRPr sz="2100"/>
          </a:p>
          <a:p>
            <a:pPr indent="0" lvl="0" marL="0" rtl="0" algn="l">
              <a:spcBef>
                <a:spcPts val="0"/>
              </a:spcBef>
              <a:spcAft>
                <a:spcPts val="0"/>
              </a:spcAft>
              <a:buNone/>
            </a:pPr>
            <a:br>
              <a:rPr lang="en-GB" sz="2100"/>
            </a:br>
            <a:r>
              <a:rPr lang="en-GB" sz="2100"/>
              <a:t>Kosmos 2251</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path</a:t>
            </a:r>
            <a:endParaRPr/>
          </a:p>
        </p:txBody>
      </p:sp>
      <p:sp>
        <p:nvSpPr>
          <p:cNvPr id="728" name="Google Shape;72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29" name="Google Shape;72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30" name="Google Shape;730;p52"/>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52"/>
          <p:cNvPicPr preferRelativeResize="0"/>
          <p:nvPr/>
        </p:nvPicPr>
        <p:blipFill>
          <a:blip r:embed="rId3">
            <a:alphaModFix/>
          </a:blip>
          <a:stretch>
            <a:fillRect/>
          </a:stretch>
        </p:blipFill>
        <p:spPr>
          <a:xfrm rot="2444034">
            <a:off x="5767618" y="4691151"/>
            <a:ext cx="648013" cy="623178"/>
          </a:xfrm>
          <a:prstGeom prst="rect">
            <a:avLst/>
          </a:prstGeom>
          <a:noFill/>
          <a:ln>
            <a:noFill/>
          </a:ln>
        </p:spPr>
      </p:pic>
      <p:sp>
        <p:nvSpPr>
          <p:cNvPr id="734" name="Google Shape;734;p52"/>
          <p:cNvSpPr/>
          <p:nvPr/>
        </p:nvSpPr>
        <p:spPr>
          <a:xfrm>
            <a:off x="788475" y="1522125"/>
            <a:ext cx="2520000" cy="2520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52"/>
          <p:cNvPicPr preferRelativeResize="0"/>
          <p:nvPr/>
        </p:nvPicPr>
        <p:blipFill>
          <a:blip r:embed="rId4">
            <a:alphaModFix/>
          </a:blip>
          <a:stretch>
            <a:fillRect/>
          </a:stretch>
        </p:blipFill>
        <p:spPr>
          <a:xfrm rot="-2699950">
            <a:off x="8145554" y="4705540"/>
            <a:ext cx="786849" cy="442015"/>
          </a:xfrm>
          <a:prstGeom prst="rect">
            <a:avLst/>
          </a:prstGeom>
          <a:noFill/>
          <a:ln>
            <a:noFill/>
          </a:ln>
        </p:spPr>
      </p:pic>
      <p:pic>
        <p:nvPicPr>
          <p:cNvPr id="736" name="Google Shape;736;p52"/>
          <p:cNvPicPr preferRelativeResize="0"/>
          <p:nvPr/>
        </p:nvPicPr>
        <p:blipFill rotWithShape="1">
          <a:blip r:embed="rId5">
            <a:alphaModFix/>
          </a:blip>
          <a:srcRect b="9145" l="84594" r="0" t="3342"/>
          <a:stretch/>
        </p:blipFill>
        <p:spPr>
          <a:xfrm>
            <a:off x="1350000" y="1931900"/>
            <a:ext cx="1396951" cy="1700425"/>
          </a:xfrm>
          <a:prstGeom prst="rect">
            <a:avLst/>
          </a:prstGeom>
          <a:noFill/>
          <a:ln>
            <a:noFill/>
          </a:ln>
        </p:spPr>
      </p:pic>
      <p:pic>
        <p:nvPicPr>
          <p:cNvPr id="737" name="Google Shape;737;p52"/>
          <p:cNvPicPr preferRelativeResize="0"/>
          <p:nvPr/>
        </p:nvPicPr>
        <p:blipFill rotWithShape="1">
          <a:blip r:embed="rId6">
            <a:alphaModFix/>
          </a:blip>
          <a:srcRect b="54907" l="41050" r="24368" t="9712"/>
          <a:stretch/>
        </p:blipFill>
        <p:spPr>
          <a:xfrm>
            <a:off x="3538137" y="1317100"/>
            <a:ext cx="5294164" cy="3046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Back-end </a:t>
            </a:r>
            <a:endParaRPr/>
          </a:p>
        </p:txBody>
      </p:sp>
      <p:sp>
        <p:nvSpPr>
          <p:cNvPr id="743" name="Google Shape;74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744" name="Google Shape;744;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5" name="Google Shape;745;p53"/>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53"/>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749" name="Google Shape;749;p53"/>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53"/>
          <p:cNvPicPr preferRelativeResize="0"/>
          <p:nvPr/>
        </p:nvPicPr>
        <p:blipFill>
          <a:blip r:embed="rId4">
            <a:alphaModFix/>
          </a:blip>
          <a:stretch>
            <a:fillRect/>
          </a:stretch>
        </p:blipFill>
        <p:spPr>
          <a:xfrm rot="2444034">
            <a:off x="5996218" y="4691151"/>
            <a:ext cx="648013" cy="623178"/>
          </a:xfrm>
          <a:prstGeom prst="rect">
            <a:avLst/>
          </a:prstGeom>
          <a:noFill/>
          <a:ln>
            <a:noFill/>
          </a:ln>
        </p:spPr>
      </p:pic>
      <p:sp>
        <p:nvSpPr>
          <p:cNvPr id="751" name="Google Shape;751;p53"/>
          <p:cNvSpPr/>
          <p:nvPr/>
        </p:nvSpPr>
        <p:spPr>
          <a:xfrm>
            <a:off x="388900" y="1074850"/>
            <a:ext cx="8330100" cy="3494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53"/>
          <p:cNvPicPr preferRelativeResize="0"/>
          <p:nvPr/>
        </p:nvPicPr>
        <p:blipFill>
          <a:blip r:embed="rId5">
            <a:alphaModFix/>
          </a:blip>
          <a:stretch>
            <a:fillRect/>
          </a:stretch>
        </p:blipFill>
        <p:spPr>
          <a:xfrm>
            <a:off x="591112" y="1205050"/>
            <a:ext cx="7961716" cy="327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Front</a:t>
            </a:r>
            <a:r>
              <a:rPr lang="en-GB"/>
              <a:t>-end </a:t>
            </a:r>
            <a:endParaRPr/>
          </a:p>
        </p:txBody>
      </p:sp>
      <p:sp>
        <p:nvSpPr>
          <p:cNvPr id="758" name="Google Shape;75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Golden Layout (Wolfram Hempel, 2014)</a:t>
            </a:r>
            <a:endParaRPr/>
          </a:p>
          <a:p>
            <a:pPr indent="0" lvl="0" marL="0" rtl="0" algn="l">
              <a:spcBef>
                <a:spcPts val="1600"/>
              </a:spcBef>
              <a:spcAft>
                <a:spcPts val="0"/>
              </a:spcAft>
              <a:buNone/>
            </a:pPr>
            <a:r>
              <a:rPr lang="en-GB"/>
              <a:t>Challenge: never refresh the page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59" name="Google Shape;75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60" name="Google Shape;760;p54"/>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54"/>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763" name="Google Shape;763;p54"/>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54"/>
          <p:cNvPicPr preferRelativeResize="0"/>
          <p:nvPr/>
        </p:nvPicPr>
        <p:blipFill>
          <a:blip r:embed="rId4">
            <a:alphaModFix/>
          </a:blip>
          <a:stretch>
            <a:fillRect/>
          </a:stretch>
        </p:blipFill>
        <p:spPr>
          <a:xfrm rot="2444034">
            <a:off x="6224818" y="4691151"/>
            <a:ext cx="648013" cy="623178"/>
          </a:xfrm>
          <a:prstGeom prst="rect">
            <a:avLst/>
          </a:prstGeom>
          <a:noFill/>
          <a:ln>
            <a:noFill/>
          </a:ln>
        </p:spPr>
      </p:pic>
      <p:sp>
        <p:nvSpPr>
          <p:cNvPr id="765" name="Google Shape;765;p54"/>
          <p:cNvSpPr txBox="1"/>
          <p:nvPr/>
        </p:nvSpPr>
        <p:spPr>
          <a:xfrm>
            <a:off x="760200" y="2214225"/>
            <a:ext cx="3376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2"/>
                </a:solidFill>
              </a:rPr>
              <a:t>&lt;p id=”myID”&gt;Hello!&lt;/p&gt;</a:t>
            </a:r>
            <a:endParaRPr/>
          </a:p>
        </p:txBody>
      </p:sp>
      <p:sp>
        <p:nvSpPr>
          <p:cNvPr id="766" name="Google Shape;766;p54"/>
          <p:cNvSpPr txBox="1"/>
          <p:nvPr/>
        </p:nvSpPr>
        <p:spPr>
          <a:xfrm>
            <a:off x="5196450" y="2214225"/>
            <a:ext cx="3510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lt2"/>
                </a:solidFill>
              </a:rPr>
              <a:t>$(“#myID”).html(“Hi!”)</a:t>
            </a:r>
            <a:endParaRPr/>
          </a:p>
        </p:txBody>
      </p:sp>
      <p:pic>
        <p:nvPicPr>
          <p:cNvPr id="767" name="Google Shape;767;p54"/>
          <p:cNvPicPr preferRelativeResize="0"/>
          <p:nvPr/>
        </p:nvPicPr>
        <p:blipFill rotWithShape="1">
          <a:blip r:embed="rId5">
            <a:alphaModFix/>
          </a:blip>
          <a:srcRect b="80812" l="4204" r="81994" t="6617"/>
          <a:stretch/>
        </p:blipFill>
        <p:spPr>
          <a:xfrm>
            <a:off x="635250" y="2786916"/>
            <a:ext cx="3626700" cy="1858160"/>
          </a:xfrm>
          <a:prstGeom prst="rect">
            <a:avLst/>
          </a:prstGeom>
          <a:noFill/>
          <a:ln>
            <a:noFill/>
          </a:ln>
        </p:spPr>
      </p:pic>
      <p:pic>
        <p:nvPicPr>
          <p:cNvPr id="768" name="Google Shape;768;p54"/>
          <p:cNvPicPr preferRelativeResize="0"/>
          <p:nvPr/>
        </p:nvPicPr>
        <p:blipFill rotWithShape="1">
          <a:blip r:embed="rId6">
            <a:alphaModFix/>
          </a:blip>
          <a:srcRect b="80898" l="4295" r="82325" t="6511"/>
          <a:stretch/>
        </p:blipFill>
        <p:spPr>
          <a:xfrm>
            <a:off x="4895737" y="2786937"/>
            <a:ext cx="3510232" cy="1858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55"/>
          <p:cNvSpPr txBox="1"/>
          <p:nvPr>
            <p:ph type="title"/>
          </p:nvPr>
        </p:nvSpPr>
        <p:spPr>
          <a:xfrm>
            <a:off x="311700" y="2259750"/>
            <a:ext cx="852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800"/>
              <a:t>Demo</a:t>
            </a:r>
            <a:r>
              <a:rPr lang="en-GB"/>
              <a:t> </a:t>
            </a:r>
            <a:endParaRPr/>
          </a:p>
        </p:txBody>
      </p:sp>
      <p:sp>
        <p:nvSpPr>
          <p:cNvPr id="774" name="Google Shape;77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75" name="Google Shape;775;p55"/>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55"/>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778" name="Google Shape;778;p55"/>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55"/>
          <p:cNvPicPr preferRelativeResize="0"/>
          <p:nvPr/>
        </p:nvPicPr>
        <p:blipFill>
          <a:blip r:embed="rId4">
            <a:alphaModFix/>
          </a:blip>
          <a:stretch>
            <a:fillRect/>
          </a:stretch>
        </p:blipFill>
        <p:spPr>
          <a:xfrm rot="2444034">
            <a:off x="6377218" y="4691151"/>
            <a:ext cx="648013" cy="62317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85" name="Google Shape;785;p56"/>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56"/>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788" name="Google Shape;788;p56"/>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6"/>
          <p:cNvPicPr preferRelativeResize="0"/>
          <p:nvPr/>
        </p:nvPicPr>
        <p:blipFill>
          <a:blip r:embed="rId4">
            <a:alphaModFix/>
          </a:blip>
          <a:stretch>
            <a:fillRect/>
          </a:stretch>
        </p:blipFill>
        <p:spPr>
          <a:xfrm rot="2444034">
            <a:off x="6986818" y="4691151"/>
            <a:ext cx="648013" cy="623178"/>
          </a:xfrm>
          <a:prstGeom prst="rect">
            <a:avLst/>
          </a:prstGeom>
          <a:noFill/>
          <a:ln>
            <a:noFill/>
          </a:ln>
        </p:spPr>
      </p:pic>
      <p:sp>
        <p:nvSpPr>
          <p:cNvPr id="790" name="Google Shape;790;p56"/>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-Christian is NOT french educated</a:t>
            </a:r>
            <a:endParaRPr/>
          </a:p>
        </p:txBody>
      </p:sp>
      <p:sp>
        <p:nvSpPr>
          <p:cNvPr id="796" name="Google Shape;796;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97" name="Google Shape;797;p57"/>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7"/>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57"/>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800" name="Google Shape;800;p57"/>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57"/>
          <p:cNvPicPr preferRelativeResize="0"/>
          <p:nvPr/>
        </p:nvPicPr>
        <p:blipFill>
          <a:blip r:embed="rId4">
            <a:alphaModFix/>
          </a:blip>
          <a:stretch>
            <a:fillRect/>
          </a:stretch>
        </p:blipFill>
        <p:spPr>
          <a:xfrm rot="2444034">
            <a:off x="7139218" y="4691151"/>
            <a:ext cx="648013" cy="623178"/>
          </a:xfrm>
          <a:prstGeom prst="rect">
            <a:avLst/>
          </a:prstGeom>
          <a:noFill/>
          <a:ln>
            <a:noFill/>
          </a:ln>
        </p:spPr>
      </p:pic>
      <p:sp>
        <p:nvSpPr>
          <p:cNvPr id="802" name="Google Shape;802;p57"/>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808" name="Google Shape;808;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-Christian is NOT french educated</a:t>
            </a:r>
            <a:endParaRPr/>
          </a:p>
          <a:p>
            <a:pPr indent="0" lvl="0" marL="0" rtl="0" algn="l">
              <a:spcBef>
                <a:spcPts val="1600"/>
              </a:spcBef>
              <a:spcAft>
                <a:spcPts val="1600"/>
              </a:spcAft>
              <a:buNone/>
            </a:pPr>
            <a:br>
              <a:rPr lang="en-GB"/>
            </a:br>
            <a:r>
              <a:rPr lang="en-GB"/>
              <a:t>-We worked very hard, we deserve at the very least 17/20.</a:t>
            </a:r>
            <a:endParaRPr/>
          </a:p>
        </p:txBody>
      </p:sp>
      <p:sp>
        <p:nvSpPr>
          <p:cNvPr id="809" name="Google Shape;80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10" name="Google Shape;810;p58"/>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8"/>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58"/>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813" name="Google Shape;813;p58"/>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4" name="Google Shape;814;p58"/>
          <p:cNvPicPr preferRelativeResize="0"/>
          <p:nvPr/>
        </p:nvPicPr>
        <p:blipFill>
          <a:blip r:embed="rId4">
            <a:alphaModFix/>
          </a:blip>
          <a:stretch>
            <a:fillRect/>
          </a:stretch>
        </p:blipFill>
        <p:spPr>
          <a:xfrm rot="2444034">
            <a:off x="7139218" y="4691151"/>
            <a:ext cx="648013" cy="6231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20" name="Google Shape;820;p59"/>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59"/>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823" name="Google Shape;823;p59"/>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59"/>
          <p:cNvPicPr preferRelativeResize="0"/>
          <p:nvPr/>
        </p:nvPicPr>
        <p:blipFill>
          <a:blip r:embed="rId4">
            <a:alphaModFix/>
          </a:blip>
          <a:stretch>
            <a:fillRect/>
          </a:stretch>
        </p:blipFill>
        <p:spPr>
          <a:xfrm rot="2444034">
            <a:off x="7367818" y="4691151"/>
            <a:ext cx="648013" cy="623178"/>
          </a:xfrm>
          <a:prstGeom prst="rect">
            <a:avLst/>
          </a:prstGeom>
          <a:noFill/>
          <a:ln>
            <a:noFill/>
          </a:ln>
        </p:spPr>
      </p:pic>
      <p:sp>
        <p:nvSpPr>
          <p:cNvPr id="825" name="Google Shape;825;p59"/>
          <p:cNvSpPr txBox="1"/>
          <p:nvPr>
            <p:ph idx="1" type="body"/>
          </p:nvPr>
        </p:nvSpPr>
        <p:spPr>
          <a:xfrm>
            <a:off x="464100" y="130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Things need to change</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826" name="Google Shape;826;p59"/>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32" name="Google Shape;832;p60"/>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0"/>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4" name="Google Shape;834;p60"/>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835" name="Google Shape;835;p60"/>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6" name="Google Shape;836;p60"/>
          <p:cNvPicPr preferRelativeResize="0"/>
          <p:nvPr/>
        </p:nvPicPr>
        <p:blipFill>
          <a:blip r:embed="rId4">
            <a:alphaModFix/>
          </a:blip>
          <a:stretch>
            <a:fillRect/>
          </a:stretch>
        </p:blipFill>
        <p:spPr>
          <a:xfrm rot="2444034">
            <a:off x="7367818" y="4691151"/>
            <a:ext cx="648013" cy="623178"/>
          </a:xfrm>
          <a:prstGeom prst="rect">
            <a:avLst/>
          </a:prstGeom>
          <a:noFill/>
          <a:ln>
            <a:noFill/>
          </a:ln>
        </p:spPr>
      </p:pic>
      <p:sp>
        <p:nvSpPr>
          <p:cNvPr id="837" name="Google Shape;837;p60"/>
          <p:cNvSpPr txBox="1"/>
          <p:nvPr>
            <p:ph idx="1" type="body"/>
          </p:nvPr>
        </p:nvSpPr>
        <p:spPr>
          <a:xfrm>
            <a:off x="464100" y="130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Things need to change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Trusat, blockchain and space debris</a:t>
            </a:r>
            <a:endParaRPr/>
          </a:p>
        </p:txBody>
      </p:sp>
      <p:sp>
        <p:nvSpPr>
          <p:cNvPr id="838" name="Google Shape;838;p60"/>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61"/>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844" name="Google Shape;84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45" name="Google Shape;845;p61"/>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7" name="Google Shape;847;p61"/>
          <p:cNvPicPr preferRelativeResize="0"/>
          <p:nvPr/>
        </p:nvPicPr>
        <p:blipFill>
          <a:blip r:embed="rId3">
            <a:alphaModFix/>
          </a:blip>
          <a:stretch>
            <a:fillRect/>
          </a:stretch>
        </p:blipFill>
        <p:spPr>
          <a:xfrm rot="-2699950">
            <a:off x="8145554" y="4705540"/>
            <a:ext cx="786849" cy="442015"/>
          </a:xfrm>
          <a:prstGeom prst="rect">
            <a:avLst/>
          </a:prstGeom>
          <a:noFill/>
          <a:ln>
            <a:noFill/>
          </a:ln>
        </p:spPr>
      </p:pic>
      <p:sp>
        <p:nvSpPr>
          <p:cNvPr id="848" name="Google Shape;848;p61"/>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61"/>
          <p:cNvPicPr preferRelativeResize="0"/>
          <p:nvPr/>
        </p:nvPicPr>
        <p:blipFill>
          <a:blip r:embed="rId4">
            <a:alphaModFix/>
          </a:blip>
          <a:stretch>
            <a:fillRect/>
          </a:stretch>
        </p:blipFill>
        <p:spPr>
          <a:xfrm rot="2444034">
            <a:off x="7520218" y="4691151"/>
            <a:ext cx="648013" cy="623178"/>
          </a:xfrm>
          <a:prstGeom prst="rect">
            <a:avLst/>
          </a:prstGeom>
          <a:noFill/>
          <a:ln>
            <a:noFill/>
          </a:ln>
        </p:spPr>
      </p:pic>
      <p:sp>
        <p:nvSpPr>
          <p:cNvPr id="850" name="Google Shape;850;p61"/>
          <p:cNvSpPr txBox="1"/>
          <p:nvPr>
            <p:ph idx="1" type="body"/>
          </p:nvPr>
        </p:nvSpPr>
        <p:spPr>
          <a:xfrm>
            <a:off x="464100" y="130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Things need to change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Trusat, blockchain and space debris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GB"/>
              <a:t>Depreciation Contract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grpSp>
        <p:nvGrpSpPr>
          <p:cNvPr id="115" name="Google Shape;115;p17"/>
          <p:cNvGrpSpPr/>
          <p:nvPr/>
        </p:nvGrpSpPr>
        <p:grpSpPr>
          <a:xfrm>
            <a:off x="388900" y="4916025"/>
            <a:ext cx="8136900" cy="140700"/>
            <a:chOff x="388900" y="4916025"/>
            <a:chExt cx="8136900" cy="140700"/>
          </a:xfrm>
        </p:grpSpPr>
        <p:sp>
          <p:nvSpPr>
            <p:cNvPr id="116" name="Google Shape;116;p17"/>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0" name="Google Shape;120;p17"/>
          <p:cNvPicPr preferRelativeResize="0"/>
          <p:nvPr/>
        </p:nvPicPr>
        <p:blipFill>
          <a:blip r:embed="rId3">
            <a:alphaModFix/>
          </a:blip>
          <a:stretch>
            <a:fillRect/>
          </a:stretch>
        </p:blipFill>
        <p:spPr>
          <a:xfrm rot="-2699950">
            <a:off x="2718162" y="4699137"/>
            <a:ext cx="786849" cy="442015"/>
          </a:xfrm>
          <a:prstGeom prst="rect">
            <a:avLst/>
          </a:prstGeom>
          <a:noFill/>
          <a:ln>
            <a:noFill/>
          </a:ln>
        </p:spPr>
      </p:pic>
      <p:grpSp>
        <p:nvGrpSpPr>
          <p:cNvPr id="121" name="Google Shape;121;p17"/>
          <p:cNvGrpSpPr/>
          <p:nvPr/>
        </p:nvGrpSpPr>
        <p:grpSpPr>
          <a:xfrm>
            <a:off x="2193092" y="1096627"/>
            <a:ext cx="4940136" cy="3442228"/>
            <a:chOff x="5251350" y="1810400"/>
            <a:chExt cx="3445725" cy="2741500"/>
          </a:xfrm>
        </p:grpSpPr>
        <p:pic>
          <p:nvPicPr>
            <p:cNvPr id="122" name="Google Shape;122;p17"/>
            <p:cNvPicPr preferRelativeResize="0"/>
            <p:nvPr/>
          </p:nvPicPr>
          <p:blipFill>
            <a:blip r:embed="rId4">
              <a:alphaModFix/>
            </a:blip>
            <a:stretch>
              <a:fillRect/>
            </a:stretch>
          </p:blipFill>
          <p:spPr>
            <a:xfrm>
              <a:off x="5251350" y="1810400"/>
              <a:ext cx="3445725" cy="2741500"/>
            </a:xfrm>
            <a:prstGeom prst="rect">
              <a:avLst/>
            </a:prstGeom>
            <a:noFill/>
            <a:ln>
              <a:noFill/>
            </a:ln>
          </p:spPr>
        </p:pic>
        <p:pic>
          <p:nvPicPr>
            <p:cNvPr id="123" name="Google Shape;123;p17"/>
            <p:cNvPicPr preferRelativeResize="0"/>
            <p:nvPr/>
          </p:nvPicPr>
          <p:blipFill>
            <a:blip r:embed="rId5">
              <a:alphaModFix/>
            </a:blip>
            <a:stretch>
              <a:fillRect/>
            </a:stretch>
          </p:blipFill>
          <p:spPr>
            <a:xfrm>
              <a:off x="7623825" y="2123850"/>
              <a:ext cx="668550" cy="559300"/>
            </a:xfrm>
            <a:prstGeom prst="rect">
              <a:avLst/>
            </a:prstGeom>
            <a:noFill/>
            <a:ln>
              <a:noFill/>
            </a:ln>
          </p:spPr>
        </p:pic>
        <p:pic>
          <p:nvPicPr>
            <p:cNvPr id="124" name="Google Shape;124;p17"/>
            <p:cNvPicPr preferRelativeResize="0"/>
            <p:nvPr/>
          </p:nvPicPr>
          <p:blipFill>
            <a:blip r:embed="rId6">
              <a:alphaModFix/>
            </a:blip>
            <a:stretch>
              <a:fillRect/>
            </a:stretch>
          </p:blipFill>
          <p:spPr>
            <a:xfrm>
              <a:off x="6808472" y="1810403"/>
              <a:ext cx="668550" cy="420497"/>
            </a:xfrm>
            <a:prstGeom prst="rect">
              <a:avLst/>
            </a:prstGeom>
            <a:noFill/>
            <a:ln>
              <a:noFill/>
            </a:ln>
          </p:spPr>
        </p:pic>
        <p:pic>
          <p:nvPicPr>
            <p:cNvPr id="125" name="Google Shape;125;p17"/>
            <p:cNvPicPr preferRelativeResize="0"/>
            <p:nvPr/>
          </p:nvPicPr>
          <p:blipFill>
            <a:blip r:embed="rId7">
              <a:alphaModFix/>
            </a:blip>
            <a:stretch>
              <a:fillRect/>
            </a:stretch>
          </p:blipFill>
          <p:spPr>
            <a:xfrm>
              <a:off x="5589525" y="2123850"/>
              <a:ext cx="653725" cy="352493"/>
            </a:xfrm>
            <a:prstGeom prst="rect">
              <a:avLst/>
            </a:prstGeom>
            <a:noFill/>
            <a:ln>
              <a:noFill/>
            </a:ln>
          </p:spPr>
        </p:pic>
      </p:grpSp>
      <p:sp>
        <p:nvSpPr>
          <p:cNvPr id="126" name="Google Shape;126;p1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Lack of Communication and Transparency</a:t>
            </a:r>
            <a:endParaRPr/>
          </a:p>
        </p:txBody>
      </p:sp>
      <p:pic>
        <p:nvPicPr>
          <p:cNvPr id="127" name="Google Shape;127;p17"/>
          <p:cNvPicPr preferRelativeResize="0"/>
          <p:nvPr/>
        </p:nvPicPr>
        <p:blipFill>
          <a:blip r:embed="rId8">
            <a:alphaModFix/>
          </a:blip>
          <a:stretch>
            <a:fillRect/>
          </a:stretch>
        </p:blipFill>
        <p:spPr>
          <a:xfrm rot="2444034">
            <a:off x="963043" y="4674789"/>
            <a:ext cx="648013" cy="6231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62"/>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856" name="Google Shape;85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57" name="Google Shape;857;p62"/>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2"/>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62"/>
          <p:cNvPicPr preferRelativeResize="0"/>
          <p:nvPr/>
        </p:nvPicPr>
        <p:blipFill>
          <a:blip r:embed="rId3">
            <a:alphaModFix/>
          </a:blip>
          <a:stretch>
            <a:fillRect/>
          </a:stretch>
        </p:blipFill>
        <p:spPr>
          <a:xfrm rot="-2699964">
            <a:off x="7982894" y="4077743"/>
            <a:ext cx="1103535" cy="619914"/>
          </a:xfrm>
          <a:prstGeom prst="rect">
            <a:avLst/>
          </a:prstGeom>
          <a:noFill/>
          <a:ln>
            <a:noFill/>
          </a:ln>
        </p:spPr>
      </p:pic>
      <p:sp>
        <p:nvSpPr>
          <p:cNvPr id="860" name="Google Shape;860;p62"/>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 name="Google Shape;861;p62"/>
          <p:cNvPicPr preferRelativeResize="0"/>
          <p:nvPr/>
        </p:nvPicPr>
        <p:blipFill>
          <a:blip r:embed="rId4">
            <a:alphaModFix/>
          </a:blip>
          <a:stretch>
            <a:fillRect/>
          </a:stretch>
        </p:blipFill>
        <p:spPr>
          <a:xfrm rot="2444034">
            <a:off x="7596418" y="4691151"/>
            <a:ext cx="648013" cy="62317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63"/>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867" name="Google Shape;86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68" name="Google Shape;868;p63"/>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3"/>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63"/>
          <p:cNvPicPr preferRelativeResize="0"/>
          <p:nvPr/>
        </p:nvPicPr>
        <p:blipFill>
          <a:blip r:embed="rId3">
            <a:alphaModFix/>
          </a:blip>
          <a:stretch>
            <a:fillRect/>
          </a:stretch>
        </p:blipFill>
        <p:spPr>
          <a:xfrm rot="-3802728">
            <a:off x="7504991" y="3446345"/>
            <a:ext cx="1721489" cy="967052"/>
          </a:xfrm>
          <a:prstGeom prst="rect">
            <a:avLst/>
          </a:prstGeom>
          <a:noFill/>
          <a:ln>
            <a:noFill/>
          </a:ln>
        </p:spPr>
      </p:pic>
      <p:sp>
        <p:nvSpPr>
          <p:cNvPr id="871" name="Google Shape;871;p63"/>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2" name="Google Shape;872;p63"/>
          <p:cNvPicPr preferRelativeResize="0"/>
          <p:nvPr/>
        </p:nvPicPr>
        <p:blipFill>
          <a:blip r:embed="rId4">
            <a:alphaModFix/>
          </a:blip>
          <a:stretch>
            <a:fillRect/>
          </a:stretch>
        </p:blipFill>
        <p:spPr>
          <a:xfrm rot="2444034">
            <a:off x="7672618" y="4691151"/>
            <a:ext cx="648013" cy="62317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64"/>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878" name="Google Shape;87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79" name="Google Shape;879;p64"/>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4"/>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 name="Google Shape;881;p64"/>
          <p:cNvPicPr preferRelativeResize="0"/>
          <p:nvPr/>
        </p:nvPicPr>
        <p:blipFill>
          <a:blip r:embed="rId3">
            <a:alphaModFix/>
          </a:blip>
          <a:stretch>
            <a:fillRect/>
          </a:stretch>
        </p:blipFill>
        <p:spPr>
          <a:xfrm rot="-5399930">
            <a:off x="6220406" y="2411188"/>
            <a:ext cx="2883972" cy="1620079"/>
          </a:xfrm>
          <a:prstGeom prst="rect">
            <a:avLst/>
          </a:prstGeom>
          <a:noFill/>
          <a:ln>
            <a:noFill/>
          </a:ln>
        </p:spPr>
      </p:pic>
      <p:sp>
        <p:nvSpPr>
          <p:cNvPr id="882" name="Google Shape;882;p64"/>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64"/>
          <p:cNvPicPr preferRelativeResize="0"/>
          <p:nvPr/>
        </p:nvPicPr>
        <p:blipFill>
          <a:blip r:embed="rId4">
            <a:alphaModFix/>
          </a:blip>
          <a:stretch>
            <a:fillRect/>
          </a:stretch>
        </p:blipFill>
        <p:spPr>
          <a:xfrm rot="2444034">
            <a:off x="7748818" y="4691151"/>
            <a:ext cx="648013" cy="62317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65"/>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889" name="Google Shape;88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90" name="Google Shape;890;p65"/>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2" name="Google Shape;892;p65"/>
          <p:cNvPicPr preferRelativeResize="0"/>
          <p:nvPr/>
        </p:nvPicPr>
        <p:blipFill>
          <a:blip r:embed="rId3">
            <a:alphaModFix/>
          </a:blip>
          <a:stretch>
            <a:fillRect/>
          </a:stretch>
        </p:blipFill>
        <p:spPr>
          <a:xfrm rot="-7015998">
            <a:off x="5262938" y="1835927"/>
            <a:ext cx="3607200" cy="2026351"/>
          </a:xfrm>
          <a:prstGeom prst="rect">
            <a:avLst/>
          </a:prstGeom>
          <a:noFill/>
          <a:ln>
            <a:noFill/>
          </a:ln>
        </p:spPr>
      </p:pic>
      <p:sp>
        <p:nvSpPr>
          <p:cNvPr id="893" name="Google Shape;893;p65"/>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p65"/>
          <p:cNvPicPr preferRelativeResize="0"/>
          <p:nvPr/>
        </p:nvPicPr>
        <p:blipFill>
          <a:blip r:embed="rId4">
            <a:alphaModFix/>
          </a:blip>
          <a:stretch>
            <a:fillRect/>
          </a:stretch>
        </p:blipFill>
        <p:spPr>
          <a:xfrm rot="2444034">
            <a:off x="7901218" y="4691151"/>
            <a:ext cx="648013" cy="6231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66"/>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900" name="Google Shape;90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01" name="Google Shape;901;p66"/>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6"/>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3" name="Google Shape;903;p66"/>
          <p:cNvPicPr preferRelativeResize="0"/>
          <p:nvPr/>
        </p:nvPicPr>
        <p:blipFill>
          <a:blip r:embed="rId3">
            <a:alphaModFix/>
          </a:blip>
          <a:stretch>
            <a:fillRect/>
          </a:stretch>
        </p:blipFill>
        <p:spPr>
          <a:xfrm rot="-8326718">
            <a:off x="3226474" y="1081108"/>
            <a:ext cx="4838800" cy="2718206"/>
          </a:xfrm>
          <a:prstGeom prst="rect">
            <a:avLst/>
          </a:prstGeom>
          <a:noFill/>
          <a:ln>
            <a:noFill/>
          </a:ln>
        </p:spPr>
      </p:pic>
      <p:sp>
        <p:nvSpPr>
          <p:cNvPr id="904" name="Google Shape;904;p66"/>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66"/>
          <p:cNvPicPr preferRelativeResize="0"/>
          <p:nvPr/>
        </p:nvPicPr>
        <p:blipFill>
          <a:blip r:embed="rId4">
            <a:alphaModFix/>
          </a:blip>
          <a:stretch>
            <a:fillRect/>
          </a:stretch>
        </p:blipFill>
        <p:spPr>
          <a:xfrm rot="2444034">
            <a:off x="8053618" y="4691151"/>
            <a:ext cx="648013" cy="62317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67"/>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911" name="Google Shape;91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12" name="Google Shape;912;p67"/>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7"/>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 name="Google Shape;914;p67"/>
          <p:cNvPicPr preferRelativeResize="0"/>
          <p:nvPr/>
        </p:nvPicPr>
        <p:blipFill>
          <a:blip r:embed="rId3">
            <a:alphaModFix/>
          </a:blip>
          <a:stretch>
            <a:fillRect/>
          </a:stretch>
        </p:blipFill>
        <p:spPr>
          <a:xfrm rot="-8738071">
            <a:off x="635888" y="306972"/>
            <a:ext cx="7073148" cy="3973358"/>
          </a:xfrm>
          <a:prstGeom prst="rect">
            <a:avLst/>
          </a:prstGeom>
          <a:noFill/>
          <a:ln>
            <a:noFill/>
          </a:ln>
        </p:spPr>
      </p:pic>
      <p:sp>
        <p:nvSpPr>
          <p:cNvPr id="915" name="Google Shape;915;p67"/>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67"/>
          <p:cNvPicPr preferRelativeResize="0"/>
          <p:nvPr/>
        </p:nvPicPr>
        <p:blipFill>
          <a:blip r:embed="rId4">
            <a:alphaModFix/>
          </a:blip>
          <a:stretch>
            <a:fillRect/>
          </a:stretch>
        </p:blipFill>
        <p:spPr>
          <a:xfrm rot="2444034">
            <a:off x="8206018" y="4691151"/>
            <a:ext cx="648013" cy="62317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68"/>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922" name="Google Shape;922;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23" name="Google Shape;923;p68"/>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8"/>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5" name="Google Shape;925;p68"/>
          <p:cNvPicPr preferRelativeResize="0"/>
          <p:nvPr/>
        </p:nvPicPr>
        <p:blipFill>
          <a:blip r:embed="rId3">
            <a:alphaModFix/>
          </a:blip>
          <a:stretch>
            <a:fillRect/>
          </a:stretch>
        </p:blipFill>
        <p:spPr>
          <a:xfrm rot="-9019010">
            <a:off x="-1647453" y="-401295"/>
            <a:ext cx="9958857" cy="5594413"/>
          </a:xfrm>
          <a:prstGeom prst="rect">
            <a:avLst/>
          </a:prstGeom>
          <a:noFill/>
          <a:ln>
            <a:noFill/>
          </a:ln>
        </p:spPr>
      </p:pic>
      <p:sp>
        <p:nvSpPr>
          <p:cNvPr id="926" name="Google Shape;926;p68"/>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68"/>
          <p:cNvPicPr preferRelativeResize="0"/>
          <p:nvPr/>
        </p:nvPicPr>
        <p:blipFill>
          <a:blip r:embed="rId4">
            <a:alphaModFix/>
          </a:blip>
          <a:stretch>
            <a:fillRect/>
          </a:stretch>
        </p:blipFill>
        <p:spPr>
          <a:xfrm rot="2444034">
            <a:off x="8434618" y="4691151"/>
            <a:ext cx="648013" cy="62317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69"/>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mind</a:t>
            </a:r>
            <a:endParaRPr/>
          </a:p>
        </p:txBody>
      </p:sp>
      <p:sp>
        <p:nvSpPr>
          <p:cNvPr id="933" name="Google Shape;933;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34" name="Google Shape;934;p69"/>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9"/>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6" name="Google Shape;936;p69"/>
          <p:cNvPicPr preferRelativeResize="0"/>
          <p:nvPr/>
        </p:nvPicPr>
        <p:blipFill>
          <a:blip r:embed="rId3">
            <a:alphaModFix/>
          </a:blip>
          <a:stretch>
            <a:fillRect/>
          </a:stretch>
        </p:blipFill>
        <p:spPr>
          <a:xfrm rot="-9777011">
            <a:off x="-7546821" y="-1106765"/>
            <a:ext cx="13644345" cy="7664749"/>
          </a:xfrm>
          <a:prstGeom prst="rect">
            <a:avLst/>
          </a:prstGeom>
          <a:noFill/>
          <a:ln>
            <a:noFill/>
          </a:ln>
        </p:spPr>
      </p:pic>
      <p:sp>
        <p:nvSpPr>
          <p:cNvPr id="937" name="Google Shape;937;p69"/>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69"/>
          <p:cNvPicPr preferRelativeResize="0"/>
          <p:nvPr/>
        </p:nvPicPr>
        <p:blipFill>
          <a:blip r:embed="rId4">
            <a:alphaModFix/>
          </a:blip>
          <a:stretch>
            <a:fillRect/>
          </a:stretch>
        </p:blipFill>
        <p:spPr>
          <a:xfrm rot="2444034">
            <a:off x="8587018" y="4691151"/>
            <a:ext cx="648013" cy="62317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70"/>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you should keep in </a:t>
            </a:r>
            <a:endParaRPr/>
          </a:p>
        </p:txBody>
      </p:sp>
      <p:sp>
        <p:nvSpPr>
          <p:cNvPr id="944" name="Google Shape;94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45" name="Google Shape;945;p70"/>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0"/>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0"/>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0"/>
          <p:cNvSpPr txBox="1"/>
          <p:nvPr>
            <p:ph type="title"/>
          </p:nvPr>
        </p:nvSpPr>
        <p:spPr>
          <a:xfrm>
            <a:off x="176375" y="2095163"/>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900"/>
              <a:t>Thank you!</a:t>
            </a:r>
            <a:endParaRPr sz="3900"/>
          </a:p>
        </p:txBody>
      </p:sp>
      <p:pic>
        <p:nvPicPr>
          <p:cNvPr id="949" name="Google Shape;949;p70"/>
          <p:cNvPicPr preferRelativeResize="0"/>
          <p:nvPr/>
        </p:nvPicPr>
        <p:blipFill>
          <a:blip r:embed="rId3">
            <a:alphaModFix/>
          </a:blip>
          <a:stretch>
            <a:fillRect/>
          </a:stretch>
        </p:blipFill>
        <p:spPr>
          <a:xfrm rot="-10636217">
            <a:off x="-7946869" y="-1146327"/>
            <a:ext cx="13644344" cy="7664749"/>
          </a:xfrm>
          <a:prstGeom prst="rect">
            <a:avLst/>
          </a:prstGeom>
          <a:noFill/>
          <a:ln>
            <a:noFill/>
          </a:ln>
        </p:spPr>
      </p:pic>
      <p:pic>
        <p:nvPicPr>
          <p:cNvPr id="950" name="Google Shape;950;p70"/>
          <p:cNvPicPr preferRelativeResize="0"/>
          <p:nvPr/>
        </p:nvPicPr>
        <p:blipFill>
          <a:blip r:embed="rId4">
            <a:alphaModFix/>
          </a:blip>
          <a:stretch>
            <a:fillRect/>
          </a:stretch>
        </p:blipFill>
        <p:spPr>
          <a:xfrm rot="2444034">
            <a:off x="8815618" y="4691151"/>
            <a:ext cx="648013" cy="62317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71"/>
          <p:cNvSpPr txBox="1"/>
          <p:nvPr>
            <p:ph type="title"/>
          </p:nvPr>
        </p:nvSpPr>
        <p:spPr>
          <a:xfrm>
            <a:off x="311700" y="39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yo</a:t>
            </a:r>
            <a:endParaRPr/>
          </a:p>
        </p:txBody>
      </p:sp>
      <p:sp>
        <p:nvSpPr>
          <p:cNvPr id="956" name="Google Shape;956;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57" name="Google Shape;957;p71"/>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1"/>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9" name="Google Shape;959;p71"/>
          <p:cNvPicPr preferRelativeResize="0"/>
          <p:nvPr/>
        </p:nvPicPr>
        <p:blipFill>
          <a:blip r:embed="rId3">
            <a:alphaModFix/>
          </a:blip>
          <a:stretch>
            <a:fillRect/>
          </a:stretch>
        </p:blipFill>
        <p:spPr>
          <a:xfrm rot="9397764">
            <a:off x="-9832820" y="-346227"/>
            <a:ext cx="13644345" cy="7664749"/>
          </a:xfrm>
          <a:prstGeom prst="rect">
            <a:avLst/>
          </a:prstGeom>
          <a:noFill/>
          <a:ln>
            <a:noFill/>
          </a:ln>
        </p:spPr>
      </p:pic>
      <p:sp>
        <p:nvSpPr>
          <p:cNvPr id="960" name="Google Shape;960;p71"/>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1"/>
          <p:cNvSpPr txBox="1"/>
          <p:nvPr>
            <p:ph type="title"/>
          </p:nvPr>
        </p:nvSpPr>
        <p:spPr>
          <a:xfrm>
            <a:off x="176375" y="2095163"/>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900"/>
              <a:t>Thank you!</a:t>
            </a:r>
            <a:endParaRPr sz="3900"/>
          </a:p>
        </p:txBody>
      </p:sp>
      <p:pic>
        <p:nvPicPr>
          <p:cNvPr id="962" name="Google Shape;962;p71"/>
          <p:cNvPicPr preferRelativeResize="0"/>
          <p:nvPr/>
        </p:nvPicPr>
        <p:blipFill>
          <a:blip r:embed="rId4">
            <a:alphaModFix/>
          </a:blip>
          <a:stretch>
            <a:fillRect/>
          </a:stretch>
        </p:blipFill>
        <p:spPr>
          <a:xfrm rot="2444034">
            <a:off x="9044218" y="4691151"/>
            <a:ext cx="648013" cy="6231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Privatisation</a:t>
            </a:r>
            <a:endParaRPr/>
          </a:p>
        </p:txBody>
      </p:sp>
      <p:sp>
        <p:nvSpPr>
          <p:cNvPr id="133" name="Google Shape;13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34" name="Google Shape;134;p18"/>
          <p:cNvPicPr preferRelativeResize="0"/>
          <p:nvPr/>
        </p:nvPicPr>
        <p:blipFill>
          <a:blip r:embed="rId3">
            <a:alphaModFix/>
          </a:blip>
          <a:stretch>
            <a:fillRect/>
          </a:stretch>
        </p:blipFill>
        <p:spPr>
          <a:xfrm>
            <a:off x="176145" y="2198850"/>
            <a:ext cx="2951781" cy="2464375"/>
          </a:xfrm>
          <a:prstGeom prst="rect">
            <a:avLst/>
          </a:prstGeom>
          <a:noFill/>
          <a:ln>
            <a:noFill/>
          </a:ln>
        </p:spPr>
      </p:pic>
      <p:pic>
        <p:nvPicPr>
          <p:cNvPr id="135" name="Google Shape;135;p18"/>
          <p:cNvPicPr preferRelativeResize="0"/>
          <p:nvPr/>
        </p:nvPicPr>
        <p:blipFill>
          <a:blip r:embed="rId4">
            <a:alphaModFix/>
          </a:blip>
          <a:stretch>
            <a:fillRect/>
          </a:stretch>
        </p:blipFill>
        <p:spPr>
          <a:xfrm>
            <a:off x="4532725" y="2238100"/>
            <a:ext cx="4223375" cy="2764125"/>
          </a:xfrm>
          <a:prstGeom prst="rect">
            <a:avLst/>
          </a:prstGeom>
          <a:noFill/>
          <a:ln>
            <a:noFill/>
          </a:ln>
        </p:spPr>
      </p:pic>
      <p:pic>
        <p:nvPicPr>
          <p:cNvPr id="136" name="Google Shape;136;p18"/>
          <p:cNvPicPr preferRelativeResize="0"/>
          <p:nvPr/>
        </p:nvPicPr>
        <p:blipFill>
          <a:blip r:embed="rId5">
            <a:alphaModFix/>
          </a:blip>
          <a:stretch>
            <a:fillRect/>
          </a:stretch>
        </p:blipFill>
        <p:spPr>
          <a:xfrm>
            <a:off x="6808331" y="2432088"/>
            <a:ext cx="1721000" cy="423042"/>
          </a:xfrm>
          <a:prstGeom prst="rect">
            <a:avLst/>
          </a:prstGeom>
          <a:noFill/>
          <a:ln>
            <a:noFill/>
          </a:ln>
        </p:spPr>
      </p:pic>
      <p:pic>
        <p:nvPicPr>
          <p:cNvPr id="137" name="Google Shape;137;p18"/>
          <p:cNvPicPr preferRelativeResize="0"/>
          <p:nvPr/>
        </p:nvPicPr>
        <p:blipFill rotWithShape="1">
          <a:blip r:embed="rId6">
            <a:alphaModFix/>
          </a:blip>
          <a:srcRect b="10682" l="0" r="0" t="0"/>
          <a:stretch/>
        </p:blipFill>
        <p:spPr>
          <a:xfrm>
            <a:off x="3233400" y="139625"/>
            <a:ext cx="3884451" cy="1954424"/>
          </a:xfrm>
          <a:prstGeom prst="rect">
            <a:avLst/>
          </a:prstGeom>
          <a:noFill/>
          <a:ln>
            <a:noFill/>
          </a:ln>
        </p:spPr>
      </p:pic>
      <p:grpSp>
        <p:nvGrpSpPr>
          <p:cNvPr id="138" name="Google Shape;138;p18"/>
          <p:cNvGrpSpPr/>
          <p:nvPr/>
        </p:nvGrpSpPr>
        <p:grpSpPr>
          <a:xfrm>
            <a:off x="388900" y="4916025"/>
            <a:ext cx="8136900" cy="140700"/>
            <a:chOff x="388900" y="4916025"/>
            <a:chExt cx="8136900" cy="140700"/>
          </a:xfrm>
        </p:grpSpPr>
        <p:sp>
          <p:nvSpPr>
            <p:cNvPr id="139" name="Google Shape;139;p18"/>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 name="Google Shape;142;p18"/>
          <p:cNvPicPr preferRelativeResize="0"/>
          <p:nvPr/>
        </p:nvPicPr>
        <p:blipFill>
          <a:blip r:embed="rId7">
            <a:alphaModFix/>
          </a:blip>
          <a:stretch>
            <a:fillRect/>
          </a:stretch>
        </p:blipFill>
        <p:spPr>
          <a:xfrm rot="-2699950">
            <a:off x="2701054" y="4722387"/>
            <a:ext cx="786849" cy="442015"/>
          </a:xfrm>
          <a:prstGeom prst="rect">
            <a:avLst/>
          </a:prstGeom>
          <a:noFill/>
          <a:ln>
            <a:noFill/>
          </a:ln>
        </p:spPr>
      </p:pic>
      <p:pic>
        <p:nvPicPr>
          <p:cNvPr id="143" name="Google Shape;143;p18"/>
          <p:cNvPicPr preferRelativeResize="0"/>
          <p:nvPr/>
        </p:nvPicPr>
        <p:blipFill>
          <a:blip r:embed="rId8">
            <a:alphaModFix/>
          </a:blip>
          <a:stretch>
            <a:fillRect/>
          </a:stretch>
        </p:blipFill>
        <p:spPr>
          <a:xfrm rot="2444034">
            <a:off x="1115443" y="4674789"/>
            <a:ext cx="648013" cy="62317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68" name="Google Shape;968;p72"/>
          <p:cNvSpPr/>
          <p:nvPr/>
        </p:nvSpPr>
        <p:spPr>
          <a:xfrm>
            <a:off x="388900" y="4916025"/>
            <a:ext cx="2712300" cy="140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2"/>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2"/>
          <p:cNvSpPr/>
          <p:nvPr/>
        </p:nvSpPr>
        <p:spPr>
          <a:xfrm>
            <a:off x="3077675"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2"/>
          <p:cNvSpPr txBox="1"/>
          <p:nvPr>
            <p:ph type="title"/>
          </p:nvPr>
        </p:nvSpPr>
        <p:spPr>
          <a:xfrm>
            <a:off x="176375" y="2095163"/>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900"/>
              <a:t>Thank you!</a:t>
            </a:r>
            <a:endParaRPr sz="3900"/>
          </a:p>
        </p:txBody>
      </p:sp>
      <p:sp>
        <p:nvSpPr>
          <p:cNvPr id="972" name="Google Shape;972;p72"/>
          <p:cNvSpPr/>
          <p:nvPr/>
        </p:nvSpPr>
        <p:spPr>
          <a:xfrm>
            <a:off x="5810650" y="4916025"/>
            <a:ext cx="2718000" cy="1404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197050" y="1989300"/>
            <a:ext cx="8520600" cy="11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How to increase transparency and cooperation?</a:t>
            </a:r>
            <a:endParaRPr/>
          </a:p>
        </p:txBody>
      </p:sp>
      <p:sp>
        <p:nvSpPr>
          <p:cNvPr id="149" name="Google Shape;14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50" name="Google Shape;150;p19"/>
          <p:cNvGrpSpPr/>
          <p:nvPr/>
        </p:nvGrpSpPr>
        <p:grpSpPr>
          <a:xfrm>
            <a:off x="388900" y="4916025"/>
            <a:ext cx="8136900" cy="140700"/>
            <a:chOff x="388900" y="4916025"/>
            <a:chExt cx="8136900" cy="140700"/>
          </a:xfrm>
        </p:grpSpPr>
        <p:sp>
          <p:nvSpPr>
            <p:cNvPr id="151" name="Google Shape;151;p19"/>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 name="Google Shape;154;p19"/>
          <p:cNvPicPr preferRelativeResize="0"/>
          <p:nvPr/>
        </p:nvPicPr>
        <p:blipFill>
          <a:blip r:embed="rId3">
            <a:alphaModFix/>
          </a:blip>
          <a:stretch>
            <a:fillRect/>
          </a:stretch>
        </p:blipFill>
        <p:spPr>
          <a:xfrm rot="-2699950">
            <a:off x="2701054" y="4722387"/>
            <a:ext cx="786849" cy="442015"/>
          </a:xfrm>
          <a:prstGeom prst="rect">
            <a:avLst/>
          </a:prstGeom>
          <a:noFill/>
          <a:ln>
            <a:noFill/>
          </a:ln>
        </p:spPr>
      </p:pic>
      <p:pic>
        <p:nvPicPr>
          <p:cNvPr id="155" name="Google Shape;155;p19"/>
          <p:cNvPicPr preferRelativeResize="0"/>
          <p:nvPr/>
        </p:nvPicPr>
        <p:blipFill>
          <a:blip r:embed="rId4">
            <a:alphaModFix/>
          </a:blip>
          <a:stretch>
            <a:fillRect/>
          </a:stretch>
        </p:blipFill>
        <p:spPr>
          <a:xfrm rot="2444034">
            <a:off x="1267843" y="4674789"/>
            <a:ext cx="648013" cy="6231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a:t>
            </a:r>
            <a:endParaRPr/>
          </a:p>
        </p:txBody>
      </p:sp>
      <p:sp>
        <p:nvSpPr>
          <p:cNvPr id="161" name="Google Shape;161;p20"/>
          <p:cNvSpPr txBox="1"/>
          <p:nvPr>
            <p:ph idx="1" type="body"/>
          </p:nvPr>
        </p:nvSpPr>
        <p:spPr>
          <a:xfrm>
            <a:off x="311700" y="1152475"/>
            <a:ext cx="3452700" cy="28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public blockchain?</a:t>
            </a:r>
            <a:br>
              <a:rPr lang="en-GB"/>
            </a:br>
            <a:br>
              <a:rPr lang="en-GB"/>
            </a:br>
            <a:r>
              <a:rPr lang="en-GB"/>
              <a:t>- Accessible</a:t>
            </a:r>
            <a:endParaRPr/>
          </a:p>
          <a:p>
            <a:pPr indent="0" lvl="0" marL="0" rtl="0" algn="l">
              <a:spcBef>
                <a:spcPts val="1600"/>
              </a:spcBef>
              <a:spcAft>
                <a:spcPts val="0"/>
              </a:spcAft>
              <a:buNone/>
            </a:pPr>
            <a:r>
              <a:rPr lang="en-GB"/>
              <a:t>- Immutable</a:t>
            </a:r>
            <a:endParaRPr/>
          </a:p>
          <a:p>
            <a:pPr indent="0" lvl="0" marL="0" rtl="0" algn="l">
              <a:spcBef>
                <a:spcPts val="1600"/>
              </a:spcBef>
              <a:spcAft>
                <a:spcPts val="0"/>
              </a:spcAft>
              <a:buNone/>
            </a:pPr>
            <a:r>
              <a:rPr lang="en-GB"/>
              <a:t>- Consensus</a:t>
            </a:r>
            <a:endParaRPr/>
          </a:p>
          <a:p>
            <a:pPr indent="0" lvl="0" marL="0" rtl="0" algn="l">
              <a:spcBef>
                <a:spcPts val="1600"/>
              </a:spcBef>
              <a:spcAft>
                <a:spcPts val="0"/>
              </a:spcAft>
              <a:buNone/>
            </a:pPr>
            <a:r>
              <a:rPr lang="en-GB"/>
              <a:t>- Ethereum VM</a:t>
            </a:r>
            <a:endParaRPr/>
          </a:p>
          <a:p>
            <a:pPr indent="0" lvl="0" marL="0" rtl="0" algn="l">
              <a:spcBef>
                <a:spcPts val="1600"/>
              </a:spcBef>
              <a:spcAft>
                <a:spcPts val="1600"/>
              </a:spcAft>
              <a:buNone/>
            </a:pPr>
            <a:r>
              <a:t/>
            </a:r>
            <a:endParaRPr/>
          </a:p>
        </p:txBody>
      </p:sp>
      <p:sp>
        <p:nvSpPr>
          <p:cNvPr id="162" name="Google Shape;16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63" name="Google Shape;163;p20"/>
          <p:cNvGrpSpPr/>
          <p:nvPr/>
        </p:nvGrpSpPr>
        <p:grpSpPr>
          <a:xfrm>
            <a:off x="388900" y="4916025"/>
            <a:ext cx="8136900" cy="140700"/>
            <a:chOff x="388900" y="4916025"/>
            <a:chExt cx="8136900" cy="140700"/>
          </a:xfrm>
        </p:grpSpPr>
        <p:sp>
          <p:nvSpPr>
            <p:cNvPr id="164" name="Google Shape;164;p20"/>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0"/>
          <p:cNvPicPr preferRelativeResize="0"/>
          <p:nvPr/>
        </p:nvPicPr>
        <p:blipFill>
          <a:blip r:embed="rId3">
            <a:alphaModFix/>
          </a:blip>
          <a:stretch>
            <a:fillRect/>
          </a:stretch>
        </p:blipFill>
        <p:spPr>
          <a:xfrm rot="-2699950">
            <a:off x="2701054" y="4722387"/>
            <a:ext cx="786849" cy="442015"/>
          </a:xfrm>
          <a:prstGeom prst="rect">
            <a:avLst/>
          </a:prstGeom>
          <a:noFill/>
          <a:ln>
            <a:noFill/>
          </a:ln>
        </p:spPr>
      </p:pic>
      <p:pic>
        <p:nvPicPr>
          <p:cNvPr id="168" name="Google Shape;168;p20"/>
          <p:cNvPicPr preferRelativeResize="0"/>
          <p:nvPr/>
        </p:nvPicPr>
        <p:blipFill>
          <a:blip r:embed="rId4">
            <a:alphaModFix/>
          </a:blip>
          <a:stretch>
            <a:fillRect/>
          </a:stretch>
        </p:blipFill>
        <p:spPr>
          <a:xfrm>
            <a:off x="3894300" y="1152475"/>
            <a:ext cx="3702926" cy="2926799"/>
          </a:xfrm>
          <a:prstGeom prst="rect">
            <a:avLst/>
          </a:prstGeom>
          <a:noFill/>
          <a:ln>
            <a:noFill/>
          </a:ln>
        </p:spPr>
      </p:pic>
      <p:pic>
        <p:nvPicPr>
          <p:cNvPr id="169" name="Google Shape;169;p20"/>
          <p:cNvPicPr preferRelativeResize="0"/>
          <p:nvPr/>
        </p:nvPicPr>
        <p:blipFill>
          <a:blip r:embed="rId5">
            <a:alphaModFix/>
          </a:blip>
          <a:stretch>
            <a:fillRect/>
          </a:stretch>
        </p:blipFill>
        <p:spPr>
          <a:xfrm rot="2444034">
            <a:off x="1572643" y="4674789"/>
            <a:ext cx="648013" cy="6231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Trusat</a:t>
            </a:r>
            <a:endParaRPr/>
          </a:p>
        </p:txBody>
      </p:sp>
      <p:sp>
        <p:nvSpPr>
          <p:cNvPr id="175" name="Google Shape;17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76" name="Google Shape;176;p21"/>
          <p:cNvGrpSpPr/>
          <p:nvPr/>
        </p:nvGrpSpPr>
        <p:grpSpPr>
          <a:xfrm>
            <a:off x="388900" y="4916025"/>
            <a:ext cx="8136900" cy="140700"/>
            <a:chOff x="388900" y="4916025"/>
            <a:chExt cx="8136900" cy="140700"/>
          </a:xfrm>
        </p:grpSpPr>
        <p:sp>
          <p:nvSpPr>
            <p:cNvPr id="177" name="Google Shape;177;p21"/>
            <p:cNvSpPr/>
            <p:nvPr/>
          </p:nvSpPr>
          <p:spPr>
            <a:xfrm>
              <a:off x="388900" y="4916025"/>
              <a:ext cx="2712300" cy="140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31012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5813500" y="4916025"/>
              <a:ext cx="2712300" cy="1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0" name="Google Shape;180;p21"/>
          <p:cNvPicPr preferRelativeResize="0"/>
          <p:nvPr/>
        </p:nvPicPr>
        <p:blipFill>
          <a:blip r:embed="rId3">
            <a:alphaModFix/>
          </a:blip>
          <a:stretch>
            <a:fillRect/>
          </a:stretch>
        </p:blipFill>
        <p:spPr>
          <a:xfrm rot="-2699950">
            <a:off x="2718162" y="4699137"/>
            <a:ext cx="786849" cy="442015"/>
          </a:xfrm>
          <a:prstGeom prst="rect">
            <a:avLst/>
          </a:prstGeom>
          <a:noFill/>
          <a:ln>
            <a:noFill/>
          </a:ln>
        </p:spPr>
      </p:pic>
      <p:pic>
        <p:nvPicPr>
          <p:cNvPr id="181" name="Google Shape;181;p21"/>
          <p:cNvPicPr preferRelativeResize="0"/>
          <p:nvPr/>
        </p:nvPicPr>
        <p:blipFill>
          <a:blip r:embed="rId4">
            <a:alphaModFix/>
          </a:blip>
          <a:stretch>
            <a:fillRect/>
          </a:stretch>
        </p:blipFill>
        <p:spPr>
          <a:xfrm rot="2444034">
            <a:off x="1877443" y="4674789"/>
            <a:ext cx="648013" cy="623178"/>
          </a:xfrm>
          <a:prstGeom prst="rect">
            <a:avLst/>
          </a:prstGeom>
          <a:noFill/>
          <a:ln>
            <a:noFill/>
          </a:ln>
        </p:spPr>
      </p:pic>
      <p:sp>
        <p:nvSpPr>
          <p:cNvPr id="182" name="Google Shape;182;p21"/>
          <p:cNvSpPr txBox="1"/>
          <p:nvPr>
            <p:ph idx="1" type="body"/>
          </p:nvPr>
        </p:nvSpPr>
        <p:spPr>
          <a:xfrm>
            <a:off x="311700" y="1457275"/>
            <a:ext cx="2190000" cy="28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Accessible</a:t>
            </a:r>
            <a:endParaRPr/>
          </a:p>
          <a:p>
            <a:pPr indent="0" lvl="0" marL="0" rtl="0" algn="l">
              <a:spcBef>
                <a:spcPts val="1600"/>
              </a:spcBef>
              <a:spcAft>
                <a:spcPts val="0"/>
              </a:spcAft>
              <a:buNone/>
            </a:pPr>
            <a:r>
              <a:rPr lang="en-GB"/>
              <a:t>✔</a:t>
            </a:r>
            <a:r>
              <a:rPr lang="en-GB"/>
              <a:t> Immutable</a:t>
            </a:r>
            <a:endParaRPr/>
          </a:p>
          <a:p>
            <a:pPr indent="0" lvl="0" marL="0" rtl="0" algn="l">
              <a:spcBef>
                <a:spcPts val="1600"/>
              </a:spcBef>
              <a:spcAft>
                <a:spcPts val="0"/>
              </a:spcAft>
              <a:buNone/>
            </a:pPr>
            <a:r>
              <a:rPr lang="en-GB"/>
              <a:t>✔ Consensus</a:t>
            </a:r>
            <a:endParaRPr/>
          </a:p>
          <a:p>
            <a:pPr indent="0" lvl="0" marL="0" rtl="0" algn="l">
              <a:spcBef>
                <a:spcPts val="1600"/>
              </a:spcBef>
              <a:spcAft>
                <a:spcPts val="0"/>
              </a:spcAft>
              <a:buNone/>
            </a:pPr>
            <a:r>
              <a:rPr lang="en-GB"/>
              <a:t>✔ Ethereum VM</a:t>
            </a:r>
            <a:endParaRPr/>
          </a:p>
          <a:p>
            <a:pPr indent="0" lvl="0" marL="0" rtl="0" algn="l">
              <a:spcBef>
                <a:spcPts val="1600"/>
              </a:spcBef>
              <a:spcAft>
                <a:spcPts val="1600"/>
              </a:spcAft>
              <a:buNone/>
            </a:pPr>
            <a:r>
              <a:t/>
            </a:r>
            <a:endParaRPr/>
          </a:p>
        </p:txBody>
      </p:sp>
      <p:pic>
        <p:nvPicPr>
          <p:cNvPr id="183" name="Google Shape;183;p21"/>
          <p:cNvPicPr preferRelativeResize="0"/>
          <p:nvPr/>
        </p:nvPicPr>
        <p:blipFill>
          <a:blip r:embed="rId5">
            <a:alphaModFix/>
          </a:blip>
          <a:stretch>
            <a:fillRect/>
          </a:stretch>
        </p:blipFill>
        <p:spPr>
          <a:xfrm>
            <a:off x="3442050" y="248050"/>
            <a:ext cx="2474006" cy="4490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